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67" r:id="rId5"/>
    <p:sldId id="382" r:id="rId6"/>
    <p:sldId id="386" r:id="rId7"/>
    <p:sldId id="387" r:id="rId8"/>
    <p:sldId id="375" r:id="rId9"/>
    <p:sldId id="385" r:id="rId10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>
          <p15:clr>
            <a:srgbClr val="A4A3A4"/>
          </p15:clr>
        </p15:guide>
        <p15:guide id="3" orient="horz" pos="1820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68" userDrawn="1">
          <p15:clr>
            <a:srgbClr val="A4A3A4"/>
          </p15:clr>
        </p15:guide>
        <p15:guide id="8" orient="horz" pos="1638" userDrawn="1">
          <p15:clr>
            <a:srgbClr val="A4A3A4"/>
          </p15:clr>
        </p15:guide>
        <p15:guide id="9" orient="horz" pos="2364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orient="horz" pos="663" userDrawn="1">
          <p15:clr>
            <a:srgbClr val="A4A3A4"/>
          </p15:clr>
        </p15:guide>
        <p15:guide id="12" orient="horz" pos="527" userDrawn="1">
          <p15:clr>
            <a:srgbClr val="A4A3A4"/>
          </p15:clr>
        </p15:guide>
        <p15:guide id="13" orient="horz" pos="799" userDrawn="1">
          <p15:clr>
            <a:srgbClr val="A4A3A4"/>
          </p15:clr>
        </p15:guide>
        <p15:guide id="14" orient="horz" pos="3203" userDrawn="1">
          <p15:clr>
            <a:srgbClr val="A4A3A4"/>
          </p15:clr>
        </p15:guide>
        <p15:guide id="15" orient="horz" pos="3385" userDrawn="1">
          <p15:clr>
            <a:srgbClr val="A4A3A4"/>
          </p15:clr>
        </p15:guide>
        <p15:guide id="16" pos="4877">
          <p15:clr>
            <a:srgbClr val="A4A3A4"/>
          </p15:clr>
        </p15:guide>
        <p15:guide id="17" pos="3408" userDrawn="1">
          <p15:clr>
            <a:srgbClr val="A4A3A4"/>
          </p15:clr>
        </p15:guide>
        <p15:guide id="18" pos="7529">
          <p15:clr>
            <a:srgbClr val="A4A3A4"/>
          </p15:clr>
        </p15:guide>
        <p15:guide id="19" pos="3703" userDrawn="1">
          <p15:clr>
            <a:srgbClr val="A4A3A4"/>
          </p15:clr>
        </p15:guide>
        <p15:guide id="20" pos="346" userDrawn="1">
          <p15:clr>
            <a:srgbClr val="A4A3A4"/>
          </p15:clr>
        </p15:guide>
        <p15:guide id="21" pos="97" userDrawn="1">
          <p15:clr>
            <a:srgbClr val="A4A3A4"/>
          </p15:clr>
        </p15:guide>
        <p15:guide id="22" pos="6923" userDrawn="1">
          <p15:clr>
            <a:srgbClr val="A4A3A4"/>
          </p15:clr>
        </p15:guide>
        <p15:guide id="23" pos="6481">
          <p15:clr>
            <a:srgbClr val="A4A3A4"/>
          </p15:clr>
        </p15:guide>
        <p15:guide id="24" pos="6704">
          <p15:clr>
            <a:srgbClr val="A4A3A4"/>
          </p15:clr>
        </p15:guide>
        <p15:guide id="25" pos="3975" userDrawn="1">
          <p15:clr>
            <a:srgbClr val="A4A3A4"/>
          </p15:clr>
        </p15:guide>
        <p15:guide id="26" pos="7212">
          <p15:clr>
            <a:srgbClr val="A4A3A4"/>
          </p15:clr>
        </p15:guide>
        <p15:guide id="27" pos="1004" userDrawn="1">
          <p15:clr>
            <a:srgbClr val="A4A3A4"/>
          </p15:clr>
        </p15:guide>
        <p15:guide id="28" pos="7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whittingham" initials="k" lastIdx="1" clrIdx="0"/>
  <p:cmAuthor id="1" name="Kevin Whittingham" initials="K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F4B8F"/>
    <a:srgbClr val="CCECFF"/>
    <a:srgbClr val="2CACAD"/>
    <a:srgbClr val="8E59A3"/>
    <a:srgbClr val="32373E"/>
    <a:srgbClr val="62459B"/>
    <a:srgbClr val="0F7DC2"/>
    <a:srgbClr val="13AB74"/>
    <a:srgbClr val="CC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DFCC9-D177-4788-9FDC-CA5F466557F1}" v="5" dt="2020-10-30T08:46:48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667" autoAdjust="0"/>
  </p:normalViewPr>
  <p:slideViewPr>
    <p:cSldViewPr snapToGrid="0">
      <p:cViewPr varScale="1">
        <p:scale>
          <a:sx n="44" d="100"/>
          <a:sy n="44" d="100"/>
        </p:scale>
        <p:origin x="1500" y="44"/>
      </p:cViewPr>
      <p:guideLst>
        <p:guide orient="horz"/>
        <p:guide/>
        <p:guide orient="horz" pos="1820"/>
        <p:guide orient="horz" pos="3861"/>
        <p:guide orient="horz" pos="3997"/>
        <p:guide orient="horz" pos="731"/>
        <p:guide orient="horz" pos="368"/>
        <p:guide orient="horz" pos="1638"/>
        <p:guide orient="horz" pos="2364"/>
        <p:guide orient="horz" pos="4269"/>
        <p:guide orient="horz" pos="663"/>
        <p:guide orient="horz" pos="527"/>
        <p:guide orient="horz" pos="799"/>
        <p:guide orient="horz" pos="3203"/>
        <p:guide orient="horz" pos="3385"/>
        <p:guide pos="4877"/>
        <p:guide pos="3408"/>
        <p:guide pos="7529"/>
        <p:guide pos="3703"/>
        <p:guide pos="346"/>
        <p:guide pos="97"/>
        <p:guide pos="6923"/>
        <p:guide pos="6481"/>
        <p:guide pos="6704"/>
        <p:guide pos="3975"/>
        <p:guide pos="7212"/>
        <p:guide pos="1004"/>
        <p:guide pos="747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Kumar" userId="ca124273-5a2e-430a-8b03-ab8ff300b124" providerId="ADAL" clId="{29B631A6-C189-4097-9D4A-30FAEC7B2734}"/>
    <pc:docChg chg="undo custSel addSld delSld modSld">
      <pc:chgData name="Shashank Kumar" userId="ca124273-5a2e-430a-8b03-ab8ff300b124" providerId="ADAL" clId="{29B631A6-C189-4097-9D4A-30FAEC7B2734}" dt="2020-04-09T01:54:08.129" v="327" actId="20577"/>
      <pc:docMkLst>
        <pc:docMk/>
      </pc:docMkLst>
      <pc:sldChg chg="modSp del">
        <pc:chgData name="Shashank Kumar" userId="ca124273-5a2e-430a-8b03-ab8ff300b124" providerId="ADAL" clId="{29B631A6-C189-4097-9D4A-30FAEC7B2734}" dt="2020-03-31T05:52:58.458" v="106" actId="2696"/>
        <pc:sldMkLst>
          <pc:docMk/>
          <pc:sldMk cId="2905560148" sldId="256"/>
        </pc:sldMkLst>
        <pc:spChg chg="mod">
          <ac:chgData name="Shashank Kumar" userId="ca124273-5a2e-430a-8b03-ab8ff300b124" providerId="ADAL" clId="{29B631A6-C189-4097-9D4A-30FAEC7B2734}" dt="2020-03-31T05:52:06.926" v="93"/>
          <ac:spMkLst>
            <pc:docMk/>
            <pc:sldMk cId="2905560148" sldId="256"/>
            <ac:spMk id="5" creationId="{AE97F1C8-98A5-E548-8B3A-FFD60F683347}"/>
          </ac:spMkLst>
        </pc:spChg>
      </pc:sldChg>
      <pc:sldChg chg="del">
        <pc:chgData name="Shashank Kumar" userId="ca124273-5a2e-430a-8b03-ab8ff300b124" providerId="ADAL" clId="{29B631A6-C189-4097-9D4A-30FAEC7B2734}" dt="2020-04-07T03:24:53.102" v="175" actId="2696"/>
        <pc:sldMkLst>
          <pc:docMk/>
          <pc:sldMk cId="3948640741" sldId="326"/>
        </pc:sldMkLst>
      </pc:sldChg>
      <pc:sldChg chg="addSp delSp modSp">
        <pc:chgData name="Shashank Kumar" userId="ca124273-5a2e-430a-8b03-ab8ff300b124" providerId="ADAL" clId="{29B631A6-C189-4097-9D4A-30FAEC7B2734}" dt="2020-04-09T01:54:08.129" v="327" actId="20577"/>
        <pc:sldMkLst>
          <pc:docMk/>
          <pc:sldMk cId="4156342265" sldId="331"/>
        </pc:sldMkLst>
        <pc:spChg chg="add del">
          <ac:chgData name="Shashank Kumar" userId="ca124273-5a2e-430a-8b03-ab8ff300b124" providerId="ADAL" clId="{29B631A6-C189-4097-9D4A-30FAEC7B2734}" dt="2020-04-09T01:53:46.331" v="318"/>
          <ac:spMkLst>
            <pc:docMk/>
            <pc:sldMk cId="4156342265" sldId="331"/>
            <ac:spMk id="5" creationId="{63406629-F82A-41CC-B67B-2AEE06533107}"/>
          </ac:spMkLst>
        </pc:spChg>
        <pc:spChg chg="add mod">
          <ac:chgData name="Shashank Kumar" userId="ca124273-5a2e-430a-8b03-ab8ff300b124" providerId="ADAL" clId="{29B631A6-C189-4097-9D4A-30FAEC7B2734}" dt="2020-04-09T01:54:08.129" v="327" actId="20577"/>
          <ac:spMkLst>
            <pc:docMk/>
            <pc:sldMk cId="4156342265" sldId="331"/>
            <ac:spMk id="6" creationId="{4A6D22EC-2371-4E6F-96BB-DEC825A7B283}"/>
          </ac:spMkLst>
        </pc:spChg>
        <pc:spChg chg="mod">
          <ac:chgData name="Shashank Kumar" userId="ca124273-5a2e-430a-8b03-ab8ff300b124" providerId="ADAL" clId="{29B631A6-C189-4097-9D4A-30FAEC7B2734}" dt="2020-04-09T01:54:03.760" v="321" actId="1076"/>
          <ac:spMkLst>
            <pc:docMk/>
            <pc:sldMk cId="4156342265" sldId="331"/>
            <ac:spMk id="7" creationId="{B8786050-CF9B-49E2-9865-177D9F5558BE}"/>
          </ac:spMkLst>
        </pc:spChg>
      </pc:sldChg>
      <pc:sldChg chg="modSp modNotesTx">
        <pc:chgData name="Shashank Kumar" userId="ca124273-5a2e-430a-8b03-ab8ff300b124" providerId="ADAL" clId="{29B631A6-C189-4097-9D4A-30FAEC7B2734}" dt="2020-04-09T01:19:12.656" v="271" actId="20577"/>
        <pc:sldMkLst>
          <pc:docMk/>
          <pc:sldMk cId="1040326257" sldId="352"/>
        </pc:sldMkLst>
        <pc:spChg chg="mod">
          <ac:chgData name="Shashank Kumar" userId="ca124273-5a2e-430a-8b03-ab8ff300b124" providerId="ADAL" clId="{29B631A6-C189-4097-9D4A-30FAEC7B2734}" dt="2020-04-09T01:19:12.656" v="271" actId="20577"/>
          <ac:spMkLst>
            <pc:docMk/>
            <pc:sldMk cId="1040326257" sldId="352"/>
            <ac:spMk id="3" creationId="{B825A334-3546-44E2-8047-E0EB62429FCC}"/>
          </ac:spMkLst>
        </pc:spChg>
        <pc:spChg chg="mod">
          <ac:chgData name="Shashank Kumar" userId="ca124273-5a2e-430a-8b03-ab8ff300b124" providerId="ADAL" clId="{29B631A6-C189-4097-9D4A-30FAEC7B2734}" dt="2020-04-08T05:49:35.964" v="233" actId="20577"/>
          <ac:spMkLst>
            <pc:docMk/>
            <pc:sldMk cId="1040326257" sldId="352"/>
            <ac:spMk id="4" creationId="{6CEBB36D-9E46-4E61-984D-EB5C6CA19917}"/>
          </ac:spMkLst>
        </pc:spChg>
        <pc:spChg chg="mod">
          <ac:chgData name="Shashank Kumar" userId="ca124273-5a2e-430a-8b03-ab8ff300b124" providerId="ADAL" clId="{29B631A6-C189-4097-9D4A-30FAEC7B2734}" dt="2020-04-08T05:48:35.984" v="199" actId="20577"/>
          <ac:spMkLst>
            <pc:docMk/>
            <pc:sldMk cId="1040326257" sldId="352"/>
            <ac:spMk id="8" creationId="{25EEF290-D732-4BCE-8350-C5AB987E0897}"/>
          </ac:spMkLst>
        </pc:spChg>
      </pc:sldChg>
      <pc:sldChg chg="modSp">
        <pc:chgData name="Shashank Kumar" userId="ca124273-5a2e-430a-8b03-ab8ff300b124" providerId="ADAL" clId="{29B631A6-C189-4097-9D4A-30FAEC7B2734}" dt="2020-04-09T01:19:32.888" v="299" actId="20577"/>
        <pc:sldMkLst>
          <pc:docMk/>
          <pc:sldMk cId="4031053299" sldId="361"/>
        </pc:sldMkLst>
        <pc:spChg chg="mod">
          <ac:chgData name="Shashank Kumar" userId="ca124273-5a2e-430a-8b03-ab8ff300b124" providerId="ADAL" clId="{29B631A6-C189-4097-9D4A-30FAEC7B2734}" dt="2020-04-09T01:19:32.888" v="299" actId="20577"/>
          <ac:spMkLst>
            <pc:docMk/>
            <pc:sldMk cId="4031053299" sldId="361"/>
            <ac:spMk id="3" creationId="{B825A334-3546-44E2-8047-E0EB62429FCC}"/>
          </ac:spMkLst>
        </pc:spChg>
      </pc:sldChg>
      <pc:sldChg chg="del modNotesTx">
        <pc:chgData name="Shashank Kumar" userId="ca124273-5a2e-430a-8b03-ab8ff300b124" providerId="ADAL" clId="{29B631A6-C189-4097-9D4A-30FAEC7B2734}" dt="2020-04-09T01:19:05.173" v="257" actId="47"/>
        <pc:sldMkLst>
          <pc:docMk/>
          <pc:sldMk cId="4279012427" sldId="362"/>
        </pc:sldMkLst>
      </pc:sldChg>
      <pc:sldChg chg="modSp modNotesTx">
        <pc:chgData name="Shashank Kumar" userId="ca124273-5a2e-430a-8b03-ab8ff300b124" providerId="ADAL" clId="{29B631A6-C189-4097-9D4A-30FAEC7B2734}" dt="2020-04-09T01:19:21.765" v="285" actId="20577"/>
        <pc:sldMkLst>
          <pc:docMk/>
          <pc:sldMk cId="2224533408" sldId="363"/>
        </pc:sldMkLst>
        <pc:spChg chg="mod">
          <ac:chgData name="Shashank Kumar" userId="ca124273-5a2e-430a-8b03-ab8ff300b124" providerId="ADAL" clId="{29B631A6-C189-4097-9D4A-30FAEC7B2734}" dt="2020-04-09T01:19:21.765" v="285" actId="20577"/>
          <ac:spMkLst>
            <pc:docMk/>
            <pc:sldMk cId="2224533408" sldId="363"/>
            <ac:spMk id="3" creationId="{B825A334-3546-44E2-8047-E0EB62429FCC}"/>
          </ac:spMkLst>
        </pc:spChg>
      </pc:sldChg>
      <pc:sldChg chg="addSp delSp modSp modAnim">
        <pc:chgData name="Shashank Kumar" userId="ca124273-5a2e-430a-8b03-ab8ff300b124" providerId="ADAL" clId="{29B631A6-C189-4097-9D4A-30FAEC7B2734}" dt="2020-04-09T01:19:44.174" v="313" actId="20577"/>
        <pc:sldMkLst>
          <pc:docMk/>
          <pc:sldMk cId="1632689958" sldId="364"/>
        </pc:sldMkLst>
        <pc:spChg chg="mod">
          <ac:chgData name="Shashank Kumar" userId="ca124273-5a2e-430a-8b03-ab8ff300b124" providerId="ADAL" clId="{29B631A6-C189-4097-9D4A-30FAEC7B2734}" dt="2020-04-09T01:19:44.174" v="313" actId="20577"/>
          <ac:spMkLst>
            <pc:docMk/>
            <pc:sldMk cId="1632689958" sldId="364"/>
            <ac:spMk id="3" creationId="{B825A334-3546-44E2-8047-E0EB62429FCC}"/>
          </ac:spMkLst>
        </pc:spChg>
        <pc:spChg chg="mod">
          <ac:chgData name="Shashank Kumar" userId="ca124273-5a2e-430a-8b03-ab8ff300b124" providerId="ADAL" clId="{29B631A6-C189-4097-9D4A-30FAEC7B2734}" dt="2020-04-06T05:34:21.354" v="120" actId="1076"/>
          <ac:spMkLst>
            <pc:docMk/>
            <pc:sldMk cId="1632689958" sldId="364"/>
            <ac:spMk id="8" creationId="{25EEF290-D732-4BCE-8350-C5AB987E0897}"/>
          </ac:spMkLst>
        </pc:spChg>
        <pc:graphicFrameChg chg="add del modGraphic">
          <ac:chgData name="Shashank Kumar" userId="ca124273-5a2e-430a-8b03-ab8ff300b124" providerId="ADAL" clId="{29B631A6-C189-4097-9D4A-30FAEC7B2734}" dt="2020-03-31T05:25:14.762" v="1" actId="478"/>
          <ac:graphicFrameMkLst>
            <pc:docMk/>
            <pc:sldMk cId="1632689958" sldId="364"/>
            <ac:graphicFrameMk id="5" creationId="{D370C2D9-4B58-42F9-8DEC-4F9DE4F74C9E}"/>
          </ac:graphicFrameMkLst>
        </pc:graphicFrameChg>
        <pc:picChg chg="add mod">
          <ac:chgData name="Shashank Kumar" userId="ca124273-5a2e-430a-8b03-ab8ff300b124" providerId="ADAL" clId="{29B631A6-C189-4097-9D4A-30FAEC7B2734}" dt="2020-04-06T05:34:15.488" v="119" actId="1076"/>
          <ac:picMkLst>
            <pc:docMk/>
            <pc:sldMk cId="1632689958" sldId="364"/>
            <ac:picMk id="4" creationId="{5A7E0F3E-FFE1-46A0-A9CC-115B2886C42B}"/>
          </ac:picMkLst>
        </pc:picChg>
      </pc:sldChg>
      <pc:sldChg chg="modSp add modNotesTx">
        <pc:chgData name="Shashank Kumar" userId="ca124273-5a2e-430a-8b03-ab8ff300b124" providerId="ADAL" clId="{29B631A6-C189-4097-9D4A-30FAEC7B2734}" dt="2020-04-09T01:53:41.573" v="316" actId="1076"/>
        <pc:sldMkLst>
          <pc:docMk/>
          <pc:sldMk cId="2793704793" sldId="365"/>
        </pc:sldMkLst>
        <pc:spChg chg="mod">
          <ac:chgData name="Shashank Kumar" userId="ca124273-5a2e-430a-8b03-ab8ff300b124" providerId="ADAL" clId="{29B631A6-C189-4097-9D4A-30FAEC7B2734}" dt="2020-03-31T05:51:36.419" v="89" actId="20577"/>
          <ac:spMkLst>
            <pc:docMk/>
            <pc:sldMk cId="2793704793" sldId="365"/>
            <ac:spMk id="3" creationId="{B825A334-3546-44E2-8047-E0EB62429FCC}"/>
          </ac:spMkLst>
        </pc:spChg>
        <pc:spChg chg="mod">
          <ac:chgData name="Shashank Kumar" userId="ca124273-5a2e-430a-8b03-ab8ff300b124" providerId="ADAL" clId="{29B631A6-C189-4097-9D4A-30FAEC7B2734}" dt="2020-04-09T01:53:41.573" v="316" actId="1076"/>
          <ac:spMkLst>
            <pc:docMk/>
            <pc:sldMk cId="2793704793" sldId="365"/>
            <ac:spMk id="8" creationId="{25EEF290-D732-4BCE-8350-C5AB987E0897}"/>
          </ac:spMkLst>
        </pc:spChg>
      </pc:sldChg>
      <pc:sldChg chg="modSp add modNotesTx">
        <pc:chgData name="Shashank Kumar" userId="ca124273-5a2e-430a-8b03-ab8ff300b124" providerId="ADAL" clId="{29B631A6-C189-4097-9D4A-30FAEC7B2734}" dt="2020-03-31T06:20:27.656" v="108" actId="6549"/>
        <pc:sldMkLst>
          <pc:docMk/>
          <pc:sldMk cId="2513059606" sldId="366"/>
        </pc:sldMkLst>
        <pc:spChg chg="mod">
          <ac:chgData name="Shashank Kumar" userId="ca124273-5a2e-430a-8b03-ab8ff300b124" providerId="ADAL" clId="{29B631A6-C189-4097-9D4A-30FAEC7B2734}" dt="2020-03-31T05:51:27.880" v="83" actId="20577"/>
          <ac:spMkLst>
            <pc:docMk/>
            <pc:sldMk cId="2513059606" sldId="366"/>
            <ac:spMk id="3" creationId="{B825A334-3546-44E2-8047-E0EB62429FCC}"/>
          </ac:spMkLst>
        </pc:spChg>
        <pc:spChg chg="mod">
          <ac:chgData name="Shashank Kumar" userId="ca124273-5a2e-430a-8b03-ab8ff300b124" providerId="ADAL" clId="{29B631A6-C189-4097-9D4A-30FAEC7B2734}" dt="2020-03-31T05:50:36.573" v="21" actId="20577"/>
          <ac:spMkLst>
            <pc:docMk/>
            <pc:sldMk cId="2513059606" sldId="366"/>
            <ac:spMk id="8" creationId="{25EEF290-D732-4BCE-8350-C5AB987E0897}"/>
          </ac:spMkLst>
        </pc:spChg>
      </pc:sldChg>
      <pc:sldChg chg="modSp add">
        <pc:chgData name="Shashank Kumar" userId="ca124273-5a2e-430a-8b03-ab8ff300b124" providerId="ADAL" clId="{29B631A6-C189-4097-9D4A-30FAEC7B2734}" dt="2020-04-07T03:25:28.770" v="179" actId="20577"/>
        <pc:sldMkLst>
          <pc:docMk/>
          <pc:sldMk cId="4255680259" sldId="367"/>
        </pc:sldMkLst>
        <pc:spChg chg="mod">
          <ac:chgData name="Shashank Kumar" userId="ca124273-5a2e-430a-8b03-ab8ff300b124" providerId="ADAL" clId="{29B631A6-C189-4097-9D4A-30FAEC7B2734}" dt="2020-04-07T03:25:28.770" v="179" actId="20577"/>
          <ac:spMkLst>
            <pc:docMk/>
            <pc:sldMk cId="4255680259" sldId="367"/>
            <ac:spMk id="5" creationId="{AE97F1C8-98A5-E548-8B3A-FFD60F683347}"/>
          </ac:spMkLst>
        </pc:spChg>
      </pc:sldChg>
      <pc:sldChg chg="add">
        <pc:chgData name="Shashank Kumar" userId="ca124273-5a2e-430a-8b03-ab8ff300b124" providerId="ADAL" clId="{29B631A6-C189-4097-9D4A-30FAEC7B2734}" dt="2020-04-09T01:20:30.779" v="314"/>
        <pc:sldMkLst>
          <pc:docMk/>
          <pc:sldMk cId="3273012276" sldId="372"/>
        </pc:sldMkLst>
      </pc:sldChg>
      <pc:sldChg chg="add">
        <pc:chgData name="Shashank Kumar" userId="ca124273-5a2e-430a-8b03-ab8ff300b124" providerId="ADAL" clId="{29B631A6-C189-4097-9D4A-30FAEC7B2734}" dt="2020-04-09T01:19:01.301" v="256"/>
        <pc:sldMkLst>
          <pc:docMk/>
          <pc:sldMk cId="4095937559" sldId="373"/>
        </pc:sldMkLst>
      </pc:sldChg>
      <pc:sldChg chg="add">
        <pc:chgData name="Shashank Kumar" userId="ca124273-5a2e-430a-8b03-ab8ff300b124" providerId="ADAL" clId="{29B631A6-C189-4097-9D4A-30FAEC7B2734}" dt="2020-04-09T01:20:30.779" v="314"/>
        <pc:sldMkLst>
          <pc:docMk/>
          <pc:sldMk cId="2189269107" sldId="374"/>
        </pc:sldMkLst>
      </pc:sldChg>
      <pc:sldChg chg="add">
        <pc:chgData name="Shashank Kumar" userId="ca124273-5a2e-430a-8b03-ab8ff300b124" providerId="ADAL" clId="{29B631A6-C189-4097-9D4A-30FAEC7B2734}" dt="2020-04-09T01:20:30.779" v="314"/>
        <pc:sldMkLst>
          <pc:docMk/>
          <pc:sldMk cId="1480226764" sldId="375"/>
        </pc:sldMkLst>
      </pc:sldChg>
    </pc:docChg>
  </pc:docChgLst>
  <pc:docChgLst>
    <pc:chgData name="Chris Lee" userId="S::chris.lee@blueprism.com::54c974fc-06da-47bc-9972-bb78c95d068b" providerId="AD" clId="Web-{5629DF82-6DAA-C945-B058-8012418E7FA4}"/>
    <pc:docChg chg="addSld delSld modSld sldOrd">
      <pc:chgData name="Chris Lee" userId="S::chris.lee@blueprism.com::54c974fc-06da-47bc-9972-bb78c95d068b" providerId="AD" clId="Web-{5629DF82-6DAA-C945-B058-8012418E7FA4}" dt="2020-04-08T23:09:11.479" v="295"/>
      <pc:docMkLst>
        <pc:docMk/>
      </pc:docMkLst>
      <pc:sldChg chg="addSp delSp modSp new del">
        <pc:chgData name="Chris Lee" userId="S::chris.lee@blueprism.com::54c974fc-06da-47bc-9972-bb78c95d068b" providerId="AD" clId="Web-{5629DF82-6DAA-C945-B058-8012418E7FA4}" dt="2020-04-08T23:02:56.181" v="60"/>
        <pc:sldMkLst>
          <pc:docMk/>
          <pc:sldMk cId="161090088" sldId="368"/>
        </pc:sldMkLst>
        <pc:spChg chg="mod">
          <ac:chgData name="Chris Lee" userId="S::chris.lee@blueprism.com::54c974fc-06da-47bc-9972-bb78c95d068b" providerId="AD" clId="Web-{5629DF82-6DAA-C945-B058-8012418E7FA4}" dt="2020-04-08T23:02:09.740" v="52" actId="20577"/>
          <ac:spMkLst>
            <pc:docMk/>
            <pc:sldMk cId="161090088" sldId="368"/>
            <ac:spMk id="3" creationId="{376BCD3D-755D-4EDC-A57C-1E9659D71AE4}"/>
          </ac:spMkLst>
        </pc:spChg>
        <pc:spChg chg="add del mod">
          <ac:chgData name="Chris Lee" userId="S::chris.lee@blueprism.com::54c974fc-06da-47bc-9972-bb78c95d068b" providerId="AD" clId="Web-{5629DF82-6DAA-C945-B058-8012418E7FA4}" dt="2020-04-08T23:02:23.975" v="58"/>
          <ac:spMkLst>
            <pc:docMk/>
            <pc:sldMk cId="161090088" sldId="368"/>
            <ac:spMk id="4" creationId="{29526DA7-91CE-46E7-8148-47A06D105577}"/>
          </ac:spMkLst>
        </pc:spChg>
      </pc:sldChg>
      <pc:sldChg chg="modSp add replId">
        <pc:chgData name="Chris Lee" userId="S::chris.lee@blueprism.com::54c974fc-06da-47bc-9972-bb78c95d068b" providerId="AD" clId="Web-{5629DF82-6DAA-C945-B058-8012418E7FA4}" dt="2020-04-08T23:05:45.774" v="220" actId="20577"/>
        <pc:sldMkLst>
          <pc:docMk/>
          <pc:sldMk cId="3576063097" sldId="369"/>
        </pc:sldMkLst>
        <pc:spChg chg="mod">
          <ac:chgData name="Chris Lee" userId="S::chris.lee@blueprism.com::54c974fc-06da-47bc-9972-bb78c95d068b" providerId="AD" clId="Web-{5629DF82-6DAA-C945-B058-8012418E7FA4}" dt="2020-04-08T23:03:08.463" v="95" actId="20577"/>
          <ac:spMkLst>
            <pc:docMk/>
            <pc:sldMk cId="3576063097" sldId="369"/>
            <ac:spMk id="3" creationId="{B825A334-3546-44E2-8047-E0EB62429FCC}"/>
          </ac:spMkLst>
        </pc:spChg>
        <pc:spChg chg="mod">
          <ac:chgData name="Chris Lee" userId="S::chris.lee@blueprism.com::54c974fc-06da-47bc-9972-bb78c95d068b" providerId="AD" clId="Web-{5629DF82-6DAA-C945-B058-8012418E7FA4}" dt="2020-04-08T23:05:45.774" v="220" actId="20577"/>
          <ac:spMkLst>
            <pc:docMk/>
            <pc:sldMk cId="3576063097" sldId="369"/>
            <ac:spMk id="4" creationId="{6CEBB36D-9E46-4E61-984D-EB5C6CA19917}"/>
          </ac:spMkLst>
        </pc:spChg>
        <pc:spChg chg="mod">
          <ac:chgData name="Chris Lee" userId="S::chris.lee@blueprism.com::54c974fc-06da-47bc-9972-bb78c95d068b" providerId="AD" clId="Web-{5629DF82-6DAA-C945-B058-8012418E7FA4}" dt="2020-04-08T23:05:16.537" v="205" actId="20577"/>
          <ac:spMkLst>
            <pc:docMk/>
            <pc:sldMk cId="3576063097" sldId="369"/>
            <ac:spMk id="8" creationId="{25EEF290-D732-4BCE-8350-C5AB987E0897}"/>
          </ac:spMkLst>
        </pc:spChg>
      </pc:sldChg>
      <pc:sldChg chg="modSp add ord replId">
        <pc:chgData name="Chris Lee" userId="S::chris.lee@blueprism.com::54c974fc-06da-47bc-9972-bb78c95d068b" providerId="AD" clId="Web-{5629DF82-6DAA-C945-B058-8012418E7FA4}" dt="2020-04-08T23:08:23.475" v="286" actId="20577"/>
        <pc:sldMkLst>
          <pc:docMk/>
          <pc:sldMk cId="1151881164" sldId="370"/>
        </pc:sldMkLst>
        <pc:spChg chg="mod">
          <ac:chgData name="Chris Lee" userId="S::chris.lee@blueprism.com::54c974fc-06da-47bc-9972-bb78c95d068b" providerId="AD" clId="Web-{5629DF82-6DAA-C945-B058-8012418E7FA4}" dt="2020-04-08T23:06:26.200" v="224" actId="20577"/>
          <ac:spMkLst>
            <pc:docMk/>
            <pc:sldMk cId="1151881164" sldId="370"/>
            <ac:spMk id="3" creationId="{B825A334-3546-44E2-8047-E0EB62429FCC}"/>
          </ac:spMkLst>
        </pc:spChg>
        <pc:spChg chg="mod">
          <ac:chgData name="Chris Lee" userId="S::chris.lee@blueprism.com::54c974fc-06da-47bc-9972-bb78c95d068b" providerId="AD" clId="Web-{5629DF82-6DAA-C945-B058-8012418E7FA4}" dt="2020-04-08T23:08:23.475" v="286" actId="20577"/>
          <ac:spMkLst>
            <pc:docMk/>
            <pc:sldMk cId="1151881164" sldId="370"/>
            <ac:spMk id="8" creationId="{25EEF290-D732-4BCE-8350-C5AB987E0897}"/>
          </ac:spMkLst>
        </pc:spChg>
      </pc:sldChg>
      <pc:sldChg chg="delSp modSp add ord replId">
        <pc:chgData name="Chris Lee" userId="S::chris.lee@blueprism.com::54c974fc-06da-47bc-9972-bb78c95d068b" providerId="AD" clId="Web-{5629DF82-6DAA-C945-B058-8012418E7FA4}" dt="2020-04-08T23:09:11.479" v="295"/>
        <pc:sldMkLst>
          <pc:docMk/>
          <pc:sldMk cId="889419912" sldId="371"/>
        </pc:sldMkLst>
        <pc:spChg chg="mod">
          <ac:chgData name="Chris Lee" userId="S::chris.lee@blueprism.com::54c974fc-06da-47bc-9972-bb78c95d068b" providerId="AD" clId="Web-{5629DF82-6DAA-C945-B058-8012418E7FA4}" dt="2020-04-08T23:08:58.197" v="289" actId="20577"/>
          <ac:spMkLst>
            <pc:docMk/>
            <pc:sldMk cId="889419912" sldId="371"/>
            <ac:spMk id="3" creationId="{B825A334-3546-44E2-8047-E0EB62429FCC}"/>
          </ac:spMkLst>
        </pc:spChg>
        <pc:spChg chg="mod">
          <ac:chgData name="Chris Lee" userId="S::chris.lee@blueprism.com::54c974fc-06da-47bc-9972-bb78c95d068b" providerId="AD" clId="Web-{5629DF82-6DAA-C945-B058-8012418E7FA4}" dt="2020-04-08T23:09:06.120" v="293" actId="20577"/>
          <ac:spMkLst>
            <pc:docMk/>
            <pc:sldMk cId="889419912" sldId="371"/>
            <ac:spMk id="8" creationId="{25EEF290-D732-4BCE-8350-C5AB987E0897}"/>
          </ac:spMkLst>
        </pc:spChg>
        <pc:picChg chg="del">
          <ac:chgData name="Chris Lee" userId="S::chris.lee@blueprism.com::54c974fc-06da-47bc-9972-bb78c95d068b" providerId="AD" clId="Web-{5629DF82-6DAA-C945-B058-8012418E7FA4}" dt="2020-04-08T23:09:09.714" v="294"/>
          <ac:picMkLst>
            <pc:docMk/>
            <pc:sldMk cId="889419912" sldId="371"/>
            <ac:picMk id="16" creationId="{85ABFD4C-02FC-48A0-BB4D-4B421FC481A9}"/>
          </ac:picMkLst>
        </pc:picChg>
        <pc:picChg chg="del">
          <ac:chgData name="Chris Lee" userId="S::chris.lee@blueprism.com::54c974fc-06da-47bc-9972-bb78c95d068b" providerId="AD" clId="Web-{5629DF82-6DAA-C945-B058-8012418E7FA4}" dt="2020-04-08T23:09:11.479" v="295"/>
          <ac:picMkLst>
            <pc:docMk/>
            <pc:sldMk cId="889419912" sldId="371"/>
            <ac:picMk id="17" creationId="{6856E40D-264C-4AD4-B710-4A87F0CED58E}"/>
          </ac:picMkLst>
        </pc:picChg>
      </pc:sldChg>
    </pc:docChg>
  </pc:docChgLst>
  <pc:docChgLst>
    <pc:chgData name="Chris Lee" userId="54c974fc-06da-47bc-9972-bb78c95d068b" providerId="ADAL" clId="{9E521F9C-B8A0-4EED-9A74-8991B47C92F5}"/>
    <pc:docChg chg="undo custSel modSld">
      <pc:chgData name="Chris Lee" userId="54c974fc-06da-47bc-9972-bb78c95d068b" providerId="ADAL" clId="{9E521F9C-B8A0-4EED-9A74-8991B47C92F5}" dt="2020-01-21T03:00:10.910" v="1392" actId="20577"/>
      <pc:docMkLst>
        <pc:docMk/>
      </pc:docMkLst>
      <pc:sldChg chg="modSp">
        <pc:chgData name="Chris Lee" userId="54c974fc-06da-47bc-9972-bb78c95d068b" providerId="ADAL" clId="{9E521F9C-B8A0-4EED-9A74-8991B47C92F5}" dt="2020-01-16T09:07:45.831" v="9" actId="20577"/>
        <pc:sldMkLst>
          <pc:docMk/>
          <pc:sldMk cId="4156342265" sldId="331"/>
        </pc:sldMkLst>
        <pc:spChg chg="mod">
          <ac:chgData name="Chris Lee" userId="54c974fc-06da-47bc-9972-bb78c95d068b" providerId="ADAL" clId="{9E521F9C-B8A0-4EED-9A74-8991B47C92F5}" dt="2020-01-16T09:07:45.831" v="9" actId="20577"/>
          <ac:spMkLst>
            <pc:docMk/>
            <pc:sldMk cId="4156342265" sldId="331"/>
            <ac:spMk id="7" creationId="{B8786050-CF9B-49E2-9865-177D9F5558BE}"/>
          </ac:spMkLst>
        </pc:spChg>
      </pc:sldChg>
      <pc:sldChg chg="addSp delSp modSp">
        <pc:chgData name="Chris Lee" userId="54c974fc-06da-47bc-9972-bb78c95d068b" providerId="ADAL" clId="{9E521F9C-B8A0-4EED-9A74-8991B47C92F5}" dt="2020-01-20T10:49:08.912" v="42" actId="14100"/>
        <pc:sldMkLst>
          <pc:docMk/>
          <pc:sldMk cId="3774381853" sldId="346"/>
        </pc:sldMkLst>
        <pc:picChg chg="add del">
          <ac:chgData name="Chris Lee" userId="54c974fc-06da-47bc-9972-bb78c95d068b" providerId="ADAL" clId="{9E521F9C-B8A0-4EED-9A74-8991B47C92F5}" dt="2020-01-20T02:47:02.839" v="19"/>
          <ac:picMkLst>
            <pc:docMk/>
            <pc:sldMk cId="3774381853" sldId="346"/>
            <ac:picMk id="4" creationId="{A0B26ABB-F32B-400B-850A-4191E86B94C0}"/>
          </ac:picMkLst>
        </pc:picChg>
        <pc:picChg chg="add del mod">
          <ac:chgData name="Chris Lee" userId="54c974fc-06da-47bc-9972-bb78c95d068b" providerId="ADAL" clId="{9E521F9C-B8A0-4EED-9A74-8991B47C92F5}" dt="2020-01-20T10:49:02.175" v="40" actId="478"/>
          <ac:picMkLst>
            <pc:docMk/>
            <pc:sldMk cId="3774381853" sldId="346"/>
            <ac:picMk id="6" creationId="{66132E1C-6158-4799-B56B-991B1B97DDB4}"/>
          </ac:picMkLst>
        </pc:picChg>
        <pc:picChg chg="add mod">
          <ac:chgData name="Chris Lee" userId="54c974fc-06da-47bc-9972-bb78c95d068b" providerId="ADAL" clId="{9E521F9C-B8A0-4EED-9A74-8991B47C92F5}" dt="2020-01-20T10:49:08.912" v="42" actId="14100"/>
          <ac:picMkLst>
            <pc:docMk/>
            <pc:sldMk cId="3774381853" sldId="346"/>
            <ac:picMk id="7" creationId="{36CE0759-0723-4450-849B-E1822D6C8DDE}"/>
          </ac:picMkLst>
        </pc:picChg>
      </pc:sldChg>
      <pc:sldChg chg="addSp delSp modSp">
        <pc:chgData name="Chris Lee" userId="54c974fc-06da-47bc-9972-bb78c95d068b" providerId="ADAL" clId="{9E521F9C-B8A0-4EED-9A74-8991B47C92F5}" dt="2020-01-20T10:53:41.473" v="50" actId="1076"/>
        <pc:sldMkLst>
          <pc:docMk/>
          <pc:sldMk cId="3684788312" sldId="347"/>
        </pc:sldMkLst>
        <pc:picChg chg="add del mod">
          <ac:chgData name="Chris Lee" userId="54c974fc-06da-47bc-9972-bb78c95d068b" providerId="ADAL" clId="{9E521F9C-B8A0-4EED-9A74-8991B47C92F5}" dt="2020-01-20T10:53:13.244" v="46" actId="478"/>
          <ac:picMkLst>
            <pc:docMk/>
            <pc:sldMk cId="3684788312" sldId="347"/>
            <ac:picMk id="4" creationId="{60602900-9553-469D-8E32-FB5EC11FE604}"/>
          </ac:picMkLst>
        </pc:picChg>
        <pc:picChg chg="add mod">
          <ac:chgData name="Chris Lee" userId="54c974fc-06da-47bc-9972-bb78c95d068b" providerId="ADAL" clId="{9E521F9C-B8A0-4EED-9A74-8991B47C92F5}" dt="2020-01-20T10:53:41.473" v="50" actId="1076"/>
          <ac:picMkLst>
            <pc:docMk/>
            <pc:sldMk cId="3684788312" sldId="347"/>
            <ac:picMk id="5" creationId="{07CB76E1-4F6E-4277-9AA2-51A190F1B69F}"/>
          </ac:picMkLst>
        </pc:picChg>
      </pc:sldChg>
      <pc:sldChg chg="addSp modSp">
        <pc:chgData name="Chris Lee" userId="54c974fc-06da-47bc-9972-bb78c95d068b" providerId="ADAL" clId="{9E521F9C-B8A0-4EED-9A74-8991B47C92F5}" dt="2020-01-20T16:22:11.535" v="58" actId="1076"/>
        <pc:sldMkLst>
          <pc:docMk/>
          <pc:sldMk cId="1759843639" sldId="348"/>
        </pc:sldMkLst>
        <pc:spChg chg="mod">
          <ac:chgData name="Chris Lee" userId="54c974fc-06da-47bc-9972-bb78c95d068b" providerId="ADAL" clId="{9E521F9C-B8A0-4EED-9A74-8991B47C92F5}" dt="2020-01-17T04:35:57.723" v="17"/>
          <ac:spMkLst>
            <pc:docMk/>
            <pc:sldMk cId="1759843639" sldId="348"/>
            <ac:spMk id="8" creationId="{25EEF290-D732-4BCE-8350-C5AB987E0897}"/>
          </ac:spMkLst>
        </pc:spChg>
        <pc:picChg chg="add mod">
          <ac:chgData name="Chris Lee" userId="54c974fc-06da-47bc-9972-bb78c95d068b" providerId="ADAL" clId="{9E521F9C-B8A0-4EED-9A74-8991B47C92F5}" dt="2020-01-20T16:22:11.535" v="58" actId="1076"/>
          <ac:picMkLst>
            <pc:docMk/>
            <pc:sldMk cId="1759843639" sldId="348"/>
            <ac:picMk id="4" creationId="{45D5F70C-D32C-484B-AD98-FCDC9CE9C7DE}"/>
          </ac:picMkLst>
        </pc:picChg>
      </pc:sldChg>
      <pc:sldChg chg="addSp delSp modSp modNotesTx">
        <pc:chgData name="Chris Lee" userId="54c974fc-06da-47bc-9972-bb78c95d068b" providerId="ADAL" clId="{9E521F9C-B8A0-4EED-9A74-8991B47C92F5}" dt="2020-01-21T03:00:10.910" v="1392" actId="20577"/>
        <pc:sldMkLst>
          <pc:docMk/>
          <pc:sldMk cId="3944262296" sldId="349"/>
        </pc:sldMkLst>
        <pc:picChg chg="add del">
          <ac:chgData name="Chris Lee" userId="54c974fc-06da-47bc-9972-bb78c95d068b" providerId="ADAL" clId="{9E521F9C-B8A0-4EED-9A74-8991B47C92F5}" dt="2020-01-20T08:45:54.484" v="26"/>
          <ac:picMkLst>
            <pc:docMk/>
            <pc:sldMk cId="3944262296" sldId="349"/>
            <ac:picMk id="4" creationId="{0A35F332-1934-410C-825D-433FFFCE1CF5}"/>
          </ac:picMkLst>
        </pc:picChg>
        <pc:picChg chg="add del mod">
          <ac:chgData name="Chris Lee" userId="54c974fc-06da-47bc-9972-bb78c95d068b" providerId="ADAL" clId="{9E521F9C-B8A0-4EED-9A74-8991B47C92F5}" dt="2020-01-20T08:47:02.268" v="32" actId="478"/>
          <ac:picMkLst>
            <pc:docMk/>
            <pc:sldMk cId="3944262296" sldId="349"/>
            <ac:picMk id="6" creationId="{74960DFD-ECD1-49EA-9BE3-E5A3DF8E3C1A}"/>
          </ac:picMkLst>
        </pc:picChg>
        <pc:picChg chg="add mod">
          <ac:chgData name="Chris Lee" userId="54c974fc-06da-47bc-9972-bb78c95d068b" providerId="ADAL" clId="{9E521F9C-B8A0-4EED-9A74-8991B47C92F5}" dt="2020-01-20T16:21:50.894" v="55" actId="1076"/>
          <ac:picMkLst>
            <pc:docMk/>
            <pc:sldMk cId="3944262296" sldId="349"/>
            <ac:picMk id="9" creationId="{7DADBE51-770C-4B53-9CF5-B9613A2769E4}"/>
          </ac:picMkLst>
        </pc:picChg>
      </pc:sldChg>
      <pc:sldChg chg="addSp modSp">
        <pc:chgData name="Chris Lee" userId="54c974fc-06da-47bc-9972-bb78c95d068b" providerId="ADAL" clId="{9E521F9C-B8A0-4EED-9A74-8991B47C92F5}" dt="2020-01-20T13:38:20.942" v="53" actId="1076"/>
        <pc:sldMkLst>
          <pc:docMk/>
          <pc:sldMk cId="1273195932" sldId="350"/>
        </pc:sldMkLst>
        <pc:picChg chg="add mod">
          <ac:chgData name="Chris Lee" userId="54c974fc-06da-47bc-9972-bb78c95d068b" providerId="ADAL" clId="{9E521F9C-B8A0-4EED-9A74-8991B47C92F5}" dt="2020-01-20T13:38:20.942" v="53" actId="1076"/>
          <ac:picMkLst>
            <pc:docMk/>
            <pc:sldMk cId="1273195932" sldId="350"/>
            <ac:picMk id="4" creationId="{6155C587-80B6-4C9C-AAA8-E937F540F28E}"/>
          </ac:picMkLst>
        </pc:picChg>
      </pc:sldChg>
    </pc:docChg>
  </pc:docChgLst>
  <pc:docChgLst>
    <pc:chgData name="Chris Neal" userId="ccffc296-fd79-4334-a716-2a2526ee7f4b" providerId="ADAL" clId="{D35E5099-D3CD-4895-9E1A-1B21CE58C8C7}"/>
    <pc:docChg chg="custSel addSld delSld modSld">
      <pc:chgData name="Chris Neal" userId="ccffc296-fd79-4334-a716-2a2526ee7f4b" providerId="ADAL" clId="{D35E5099-D3CD-4895-9E1A-1B21CE58C8C7}" dt="2020-01-15T10:08:23.012" v="2207" actId="1076"/>
      <pc:docMkLst>
        <pc:docMk/>
      </pc:docMkLst>
      <pc:sldChg chg="modSp modTransition">
        <pc:chgData name="Chris Neal" userId="ccffc296-fd79-4334-a716-2a2526ee7f4b" providerId="ADAL" clId="{D35E5099-D3CD-4895-9E1A-1B21CE58C8C7}" dt="2020-01-15T09:54:11.058" v="2195"/>
        <pc:sldMkLst>
          <pc:docMk/>
          <pc:sldMk cId="2905560148" sldId="256"/>
        </pc:sldMkLst>
        <pc:spChg chg="mod">
          <ac:chgData name="Chris Neal" userId="ccffc296-fd79-4334-a716-2a2526ee7f4b" providerId="ADAL" clId="{D35E5099-D3CD-4895-9E1A-1B21CE58C8C7}" dt="2020-01-15T09:02:21.241" v="43" actId="20577"/>
          <ac:spMkLst>
            <pc:docMk/>
            <pc:sldMk cId="2905560148" sldId="256"/>
            <ac:spMk id="5" creationId="{AE97F1C8-98A5-E548-8B3A-FFD60F683347}"/>
          </ac:spMkLst>
        </pc:spChg>
      </pc:sldChg>
      <pc:sldChg chg="del">
        <pc:chgData name="Chris Neal" userId="ccffc296-fd79-4334-a716-2a2526ee7f4b" providerId="ADAL" clId="{D35E5099-D3CD-4895-9E1A-1B21CE58C8C7}" dt="2020-01-15T09:44:28.706" v="2132" actId="2696"/>
        <pc:sldMkLst>
          <pc:docMk/>
          <pc:sldMk cId="1111843353" sldId="278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280139165" sldId="301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1209836627" sldId="302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308462664" sldId="303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2459366034" sldId="304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3076121010" sldId="307"/>
        </pc:sldMkLst>
      </pc:sldChg>
      <pc:sldChg chg="del">
        <pc:chgData name="Chris Neal" userId="ccffc296-fd79-4334-a716-2a2526ee7f4b" providerId="ADAL" clId="{D35E5099-D3CD-4895-9E1A-1B21CE58C8C7}" dt="2020-01-15T09:22:51.599" v="525" actId="2696"/>
        <pc:sldMkLst>
          <pc:docMk/>
          <pc:sldMk cId="1879415621" sldId="308"/>
        </pc:sldMkLst>
      </pc:sldChg>
      <pc:sldChg chg="addSp delSp modSp modTransition">
        <pc:chgData name="Chris Neal" userId="ccffc296-fd79-4334-a716-2a2526ee7f4b" providerId="ADAL" clId="{D35E5099-D3CD-4895-9E1A-1B21CE58C8C7}" dt="2020-01-15T09:54:11.058" v="2195"/>
        <pc:sldMkLst>
          <pc:docMk/>
          <pc:sldMk cId="3195844225" sldId="313"/>
        </pc:sldMkLst>
        <pc:spChg chg="mod">
          <ac:chgData name="Chris Neal" userId="ccffc296-fd79-4334-a716-2a2526ee7f4b" providerId="ADAL" clId="{D35E5099-D3CD-4895-9E1A-1B21CE58C8C7}" dt="2020-01-15T09:03:58.066" v="128" actId="20577"/>
          <ac:spMkLst>
            <pc:docMk/>
            <pc:sldMk cId="3195844225" sldId="313"/>
            <ac:spMk id="5" creationId="{63BAC387-1302-4CBE-9F71-A7F7C343E6CE}"/>
          </ac:spMkLst>
        </pc:spChg>
        <pc:picChg chg="add mod">
          <ac:chgData name="Chris Neal" userId="ccffc296-fd79-4334-a716-2a2526ee7f4b" providerId="ADAL" clId="{D35E5099-D3CD-4895-9E1A-1B21CE58C8C7}" dt="2020-01-15T09:05:04.366" v="131" actId="14861"/>
          <ac:picMkLst>
            <pc:docMk/>
            <pc:sldMk cId="3195844225" sldId="313"/>
            <ac:picMk id="3" creationId="{38AD6AB2-5A28-4A40-ABE4-930E7209D08E}"/>
          </ac:picMkLst>
        </pc:picChg>
        <pc:picChg chg="del">
          <ac:chgData name="Chris Neal" userId="ccffc296-fd79-4334-a716-2a2526ee7f4b" providerId="ADAL" clId="{D35E5099-D3CD-4895-9E1A-1B21CE58C8C7}" dt="2020-01-15T09:04:05.843" v="129" actId="478"/>
          <ac:picMkLst>
            <pc:docMk/>
            <pc:sldMk cId="3195844225" sldId="313"/>
            <ac:picMk id="4" creationId="{BA1EA729-47A6-4556-B88B-E47BF6A832C3}"/>
          </ac:picMkLst>
        </pc:picChg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861635422" sldId="314"/>
        </pc:sldMkLst>
      </pc:sldChg>
      <pc:sldChg chg="addSp delSp modSp modTransition">
        <pc:chgData name="Chris Neal" userId="ccffc296-fd79-4334-a716-2a2526ee7f4b" providerId="ADAL" clId="{D35E5099-D3CD-4895-9E1A-1B21CE58C8C7}" dt="2020-01-15T09:54:11.058" v="2195"/>
        <pc:sldMkLst>
          <pc:docMk/>
          <pc:sldMk cId="3764648541" sldId="318"/>
        </pc:sldMkLst>
        <pc:picChg chg="del">
          <ac:chgData name="Chris Neal" userId="ccffc296-fd79-4334-a716-2a2526ee7f4b" providerId="ADAL" clId="{D35E5099-D3CD-4895-9E1A-1B21CE58C8C7}" dt="2020-01-15T09:05:57.049" v="132" actId="478"/>
          <ac:picMkLst>
            <pc:docMk/>
            <pc:sldMk cId="3764648541" sldId="318"/>
            <ac:picMk id="3" creationId="{9AE03834-82F4-4099-B3B9-DA0895D9BD5B}"/>
          </ac:picMkLst>
        </pc:picChg>
        <pc:picChg chg="add mod">
          <ac:chgData name="Chris Neal" userId="ccffc296-fd79-4334-a716-2a2526ee7f4b" providerId="ADAL" clId="{D35E5099-D3CD-4895-9E1A-1B21CE58C8C7}" dt="2020-01-15T09:08:14.320" v="134" actId="14861"/>
          <ac:picMkLst>
            <pc:docMk/>
            <pc:sldMk cId="3764648541" sldId="318"/>
            <ac:picMk id="4" creationId="{A590187E-6474-4FCF-8554-50F0B7DC99A7}"/>
          </ac:picMkLst>
        </pc:picChg>
      </pc:sldChg>
      <pc:sldChg chg="del">
        <pc:chgData name="Chris Neal" userId="ccffc296-fd79-4334-a716-2a2526ee7f4b" providerId="ADAL" clId="{D35E5099-D3CD-4895-9E1A-1B21CE58C8C7}" dt="2020-01-15T09:22:54.033" v="526" actId="2696"/>
        <pc:sldMkLst>
          <pc:docMk/>
          <pc:sldMk cId="3124447513" sldId="319"/>
        </pc:sldMkLst>
      </pc:sldChg>
      <pc:sldChg chg="modSp modTransition">
        <pc:chgData name="Chris Neal" userId="ccffc296-fd79-4334-a716-2a2526ee7f4b" providerId="ADAL" clId="{D35E5099-D3CD-4895-9E1A-1B21CE58C8C7}" dt="2020-01-15T09:54:11.058" v="2195"/>
        <pc:sldMkLst>
          <pc:docMk/>
          <pc:sldMk cId="572624507" sldId="323"/>
        </pc:sldMkLst>
        <pc:graphicFrameChg chg="mod">
          <ac:chgData name="Chris Neal" userId="ccffc296-fd79-4334-a716-2a2526ee7f4b" providerId="ADAL" clId="{D35E5099-D3CD-4895-9E1A-1B21CE58C8C7}" dt="2020-01-15T09:42:48.662" v="2089" actId="113"/>
          <ac:graphicFrameMkLst>
            <pc:docMk/>
            <pc:sldMk cId="572624507" sldId="323"/>
            <ac:graphicFrameMk id="5" creationId="{B33A37AC-E56E-442D-A91B-A0A1C6462104}"/>
          </ac:graphicFrameMkLst>
        </pc:graphicFrameChg>
      </pc:sldChg>
      <pc:sldChg chg="del">
        <pc:chgData name="Chris Neal" userId="ccffc296-fd79-4334-a716-2a2526ee7f4b" providerId="ADAL" clId="{D35E5099-D3CD-4895-9E1A-1B21CE58C8C7}" dt="2020-01-15T09:44:06.354" v="2130" actId="2696"/>
        <pc:sldMkLst>
          <pc:docMk/>
          <pc:sldMk cId="3899488104" sldId="324"/>
        </pc:sldMkLst>
      </pc:sldChg>
      <pc:sldChg chg="del">
        <pc:chgData name="Chris Neal" userId="ccffc296-fd79-4334-a716-2a2526ee7f4b" providerId="ADAL" clId="{D35E5099-D3CD-4895-9E1A-1B21CE58C8C7}" dt="2020-01-15T09:44:10.497" v="2131" actId="2696"/>
        <pc:sldMkLst>
          <pc:docMk/>
          <pc:sldMk cId="1560589854" sldId="325"/>
        </pc:sldMkLst>
      </pc:sldChg>
      <pc:sldChg chg="modSp modTransition">
        <pc:chgData name="Chris Neal" userId="ccffc296-fd79-4334-a716-2a2526ee7f4b" providerId="ADAL" clId="{D35E5099-D3CD-4895-9E1A-1B21CE58C8C7}" dt="2020-01-15T09:54:11.058" v="2195"/>
        <pc:sldMkLst>
          <pc:docMk/>
          <pc:sldMk cId="3948640741" sldId="326"/>
        </pc:sldMkLst>
        <pc:spChg chg="mod">
          <ac:chgData name="Chris Neal" userId="ccffc296-fd79-4334-a716-2a2526ee7f4b" providerId="ADAL" clId="{D35E5099-D3CD-4895-9E1A-1B21CE58C8C7}" dt="2020-01-15T09:03:07.817" v="98" actId="20577"/>
          <ac:spMkLst>
            <pc:docMk/>
            <pc:sldMk cId="3948640741" sldId="326"/>
            <ac:spMk id="4" creationId="{9112A454-979C-4F44-9CFD-9E65DB7CD8D5}"/>
          </ac:spMkLst>
        </pc:spChg>
      </pc:sldChg>
      <pc:sldChg chg="modSp modTransition">
        <pc:chgData name="Chris Neal" userId="ccffc296-fd79-4334-a716-2a2526ee7f4b" providerId="ADAL" clId="{D35E5099-D3CD-4895-9E1A-1B21CE58C8C7}" dt="2020-01-15T09:54:11.058" v="2195"/>
        <pc:sldMkLst>
          <pc:docMk/>
          <pc:sldMk cId="3875342187" sldId="327"/>
        </pc:sldMkLst>
        <pc:spChg chg="mod">
          <ac:chgData name="Chris Neal" userId="ccffc296-fd79-4334-a716-2a2526ee7f4b" providerId="ADAL" clId="{D35E5099-D3CD-4895-9E1A-1B21CE58C8C7}" dt="2020-01-15T09:23:06.432" v="546" actId="20577"/>
          <ac:spMkLst>
            <pc:docMk/>
            <pc:sldMk cId="3875342187" sldId="327"/>
            <ac:spMk id="4" creationId="{6E206DB7-76FD-45CA-9FAA-386330478791}"/>
          </ac:spMkLst>
        </pc:spChg>
      </pc:sldChg>
      <pc:sldChg chg="del">
        <pc:chgData name="Chris Neal" userId="ccffc296-fd79-4334-a716-2a2526ee7f4b" providerId="ADAL" clId="{D35E5099-D3CD-4895-9E1A-1B21CE58C8C7}" dt="2020-01-15T09:40:30.024" v="1877" actId="2696"/>
        <pc:sldMkLst>
          <pc:docMk/>
          <pc:sldMk cId="1180224331" sldId="328"/>
        </pc:sldMkLst>
      </pc:sldChg>
      <pc:sldChg chg="modTransition">
        <pc:chgData name="Chris Neal" userId="ccffc296-fd79-4334-a716-2a2526ee7f4b" providerId="ADAL" clId="{D35E5099-D3CD-4895-9E1A-1B21CE58C8C7}" dt="2020-01-15T09:54:11.058" v="2195"/>
        <pc:sldMkLst>
          <pc:docMk/>
          <pc:sldMk cId="3366660390" sldId="329"/>
        </pc:sldMkLst>
      </pc:sldChg>
      <pc:sldChg chg="modSp modTransition modAnim">
        <pc:chgData name="Chris Neal" userId="ccffc296-fd79-4334-a716-2a2526ee7f4b" providerId="ADAL" clId="{D35E5099-D3CD-4895-9E1A-1B21CE58C8C7}" dt="2020-01-15T09:59:34.630" v="2203"/>
        <pc:sldMkLst>
          <pc:docMk/>
          <pc:sldMk cId="363106911" sldId="330"/>
        </pc:sldMkLst>
        <pc:spChg chg="mod">
          <ac:chgData name="Chris Neal" userId="ccffc296-fd79-4334-a716-2a2526ee7f4b" providerId="ADAL" clId="{D35E5099-D3CD-4895-9E1A-1B21CE58C8C7}" dt="2020-01-15T09:23:49.240" v="582" actId="20577"/>
          <ac:spMkLst>
            <pc:docMk/>
            <pc:sldMk cId="363106911" sldId="330"/>
            <ac:spMk id="4" creationId="{AA627705-33F7-48C2-ACEE-3A9A0EF217AA}"/>
          </ac:spMkLst>
        </pc:spChg>
        <pc:graphicFrameChg chg="mod">
          <ac:chgData name="Chris Neal" userId="ccffc296-fd79-4334-a716-2a2526ee7f4b" providerId="ADAL" clId="{D35E5099-D3CD-4895-9E1A-1B21CE58C8C7}" dt="2020-01-15T09:23:23.659" v="563" actId="20577"/>
          <ac:graphicFrameMkLst>
            <pc:docMk/>
            <pc:sldMk cId="363106911" sldId="330"/>
            <ac:graphicFrameMk id="6" creationId="{D71049D0-462E-407F-A4B7-54007256F1CC}"/>
          </ac:graphicFrameMkLst>
        </pc:graphicFrameChg>
      </pc:sldChg>
      <pc:sldChg chg="addSp modSp add modTransition modAnim">
        <pc:chgData name="Chris Neal" userId="ccffc296-fd79-4334-a716-2a2526ee7f4b" providerId="ADAL" clId="{D35E5099-D3CD-4895-9E1A-1B21CE58C8C7}" dt="2020-01-15T10:08:23.012" v="2207" actId="1076"/>
        <pc:sldMkLst>
          <pc:docMk/>
          <pc:sldMk cId="4156342265" sldId="331"/>
        </pc:sldMkLst>
        <pc:spChg chg="mod">
          <ac:chgData name="Chris Neal" userId="ccffc296-fd79-4334-a716-2a2526ee7f4b" providerId="ADAL" clId="{D35E5099-D3CD-4895-9E1A-1B21CE58C8C7}" dt="2020-01-15T09:53:45.171" v="2194" actId="20577"/>
          <ac:spMkLst>
            <pc:docMk/>
            <pc:sldMk cId="4156342265" sldId="331"/>
            <ac:spMk id="3" creationId="{B825A334-3546-44E2-8047-E0EB62429FCC}"/>
          </ac:spMkLst>
        </pc:spChg>
        <pc:picChg chg="add mod">
          <ac:chgData name="Chris Neal" userId="ccffc296-fd79-4334-a716-2a2526ee7f4b" providerId="ADAL" clId="{D35E5099-D3CD-4895-9E1A-1B21CE58C8C7}" dt="2020-01-15T09:52:52.226" v="2146" actId="14861"/>
          <ac:picMkLst>
            <pc:docMk/>
            <pc:sldMk cId="4156342265" sldId="331"/>
            <ac:picMk id="4" creationId="{BAB13C50-CEC2-428D-B113-487CA7C1FE4B}"/>
          </ac:picMkLst>
        </pc:picChg>
        <pc:picChg chg="add mod">
          <ac:chgData name="Chris Neal" userId="ccffc296-fd79-4334-a716-2a2526ee7f4b" providerId="ADAL" clId="{D35E5099-D3CD-4895-9E1A-1B21CE58C8C7}" dt="2020-01-15T10:08:23.012" v="2207" actId="1076"/>
          <ac:picMkLst>
            <pc:docMk/>
            <pc:sldMk cId="4156342265" sldId="331"/>
            <ac:picMk id="5" creationId="{E2E562E4-09B7-4091-A6E1-B3287A239806}"/>
          </ac:picMkLst>
        </pc:picChg>
        <pc:picChg chg="add mod">
          <ac:chgData name="Chris Neal" userId="ccffc296-fd79-4334-a716-2a2526ee7f4b" providerId="ADAL" clId="{D35E5099-D3CD-4895-9E1A-1B21CE58C8C7}" dt="2020-01-15T09:52:52.226" v="2146" actId="14861"/>
          <ac:picMkLst>
            <pc:docMk/>
            <pc:sldMk cId="4156342265" sldId="331"/>
            <ac:picMk id="6" creationId="{F8E50E27-B724-4A1D-AA0D-964C24F607B0}"/>
          </ac:picMkLst>
        </pc:picChg>
      </pc:sldChg>
      <pc:sldChg chg="addSp modSp add modTransition">
        <pc:chgData name="Chris Neal" userId="ccffc296-fd79-4334-a716-2a2526ee7f4b" providerId="ADAL" clId="{D35E5099-D3CD-4895-9E1A-1B21CE58C8C7}" dt="2020-01-15T09:54:11.058" v="2195"/>
        <pc:sldMkLst>
          <pc:docMk/>
          <pc:sldMk cId="396990176" sldId="332"/>
        </pc:sldMkLst>
        <pc:spChg chg="mod">
          <ac:chgData name="Chris Neal" userId="ccffc296-fd79-4334-a716-2a2526ee7f4b" providerId="ADAL" clId="{D35E5099-D3CD-4895-9E1A-1B21CE58C8C7}" dt="2020-01-15T09:09:48.504" v="182" actId="20577"/>
          <ac:spMkLst>
            <pc:docMk/>
            <pc:sldMk cId="396990176" sldId="332"/>
            <ac:spMk id="3" creationId="{E9BE110A-FB7A-4E49-AD53-880A7CEA6FB2}"/>
          </ac:spMkLst>
        </pc:spChg>
        <pc:spChg chg="add mod">
          <ac:chgData name="Chris Neal" userId="ccffc296-fd79-4334-a716-2a2526ee7f4b" providerId="ADAL" clId="{D35E5099-D3CD-4895-9E1A-1B21CE58C8C7}" dt="2020-01-15T09:19:09.480" v="524" actId="1076"/>
          <ac:spMkLst>
            <pc:docMk/>
            <pc:sldMk cId="396990176" sldId="332"/>
            <ac:spMk id="5" creationId="{4A11AED1-8557-4318-90D2-3E2F48D9F0F3}"/>
          </ac:spMkLst>
        </pc:spChg>
        <pc:graphicFrameChg chg="add mod modGraphic">
          <ac:chgData name="Chris Neal" userId="ccffc296-fd79-4334-a716-2a2526ee7f4b" providerId="ADAL" clId="{D35E5099-D3CD-4895-9E1A-1B21CE58C8C7}" dt="2020-01-15T09:18:13.919" v="448" actId="20577"/>
          <ac:graphicFrameMkLst>
            <pc:docMk/>
            <pc:sldMk cId="396990176" sldId="332"/>
            <ac:graphicFrameMk id="4" creationId="{EB7973BC-1C96-48A6-BFA0-31655EFE7D84}"/>
          </ac:graphicFrameMkLst>
        </pc:graphicFrameChg>
      </pc:sldChg>
      <pc:sldChg chg="addSp delSp modSp add modTransition modAnim">
        <pc:chgData name="Chris Neal" userId="ccffc296-fd79-4334-a716-2a2526ee7f4b" providerId="ADAL" clId="{D35E5099-D3CD-4895-9E1A-1B21CE58C8C7}" dt="2020-01-15T10:07:06.555" v="2206"/>
        <pc:sldMkLst>
          <pc:docMk/>
          <pc:sldMk cId="3472678173" sldId="333"/>
        </pc:sldMkLst>
        <pc:spChg chg="del">
          <ac:chgData name="Chris Neal" userId="ccffc296-fd79-4334-a716-2a2526ee7f4b" providerId="ADAL" clId="{D35E5099-D3CD-4895-9E1A-1B21CE58C8C7}" dt="2020-01-15T09:24:13.461" v="584"/>
          <ac:spMkLst>
            <pc:docMk/>
            <pc:sldMk cId="3472678173" sldId="333"/>
            <ac:spMk id="3" creationId="{D4435FD9-582B-4719-9022-C9C1E2031BDE}"/>
          </ac:spMkLst>
        </pc:spChg>
        <pc:spChg chg="add mod">
          <ac:chgData name="Chris Neal" userId="ccffc296-fd79-4334-a716-2a2526ee7f4b" providerId="ADAL" clId="{D35E5099-D3CD-4895-9E1A-1B21CE58C8C7}" dt="2020-01-15T09:24:28.126" v="592" actId="20577"/>
          <ac:spMkLst>
            <pc:docMk/>
            <pc:sldMk cId="3472678173" sldId="333"/>
            <ac:spMk id="4" creationId="{FC92D50A-EFC6-4036-9E51-1714F97C0A05}"/>
          </ac:spMkLst>
        </pc:spChg>
        <pc:spChg chg="add del mod">
          <ac:chgData name="Chris Neal" userId="ccffc296-fd79-4334-a716-2a2526ee7f4b" providerId="ADAL" clId="{D35E5099-D3CD-4895-9E1A-1B21CE58C8C7}" dt="2020-01-15T09:28:15.972" v="916" actId="12084"/>
          <ac:spMkLst>
            <pc:docMk/>
            <pc:sldMk cId="3472678173" sldId="333"/>
            <ac:spMk id="5" creationId="{42FF7874-2793-4650-8134-BE9586882E7E}"/>
          </ac:spMkLst>
        </pc:spChg>
        <pc:graphicFrameChg chg="add mod">
          <ac:chgData name="Chris Neal" userId="ccffc296-fd79-4334-a716-2a2526ee7f4b" providerId="ADAL" clId="{D35E5099-D3CD-4895-9E1A-1B21CE58C8C7}" dt="2020-01-15T09:40:11.340" v="1876" actId="20577"/>
          <ac:graphicFrameMkLst>
            <pc:docMk/>
            <pc:sldMk cId="3472678173" sldId="333"/>
            <ac:graphicFrameMk id="6" creationId="{466C4569-7ACB-455E-B3C2-C2E3CE45CC89}"/>
          </ac:graphicFrameMkLst>
        </pc:graphicFrameChg>
      </pc:sldChg>
      <pc:sldChg chg="addSp delSp modSp add modTransition modAnim">
        <pc:chgData name="Chris Neal" userId="ccffc296-fd79-4334-a716-2a2526ee7f4b" providerId="ADAL" clId="{D35E5099-D3CD-4895-9E1A-1B21CE58C8C7}" dt="2020-01-15T09:58:04.578" v="2199"/>
        <pc:sldMkLst>
          <pc:docMk/>
          <pc:sldMk cId="619045132" sldId="334"/>
        </pc:sldMkLst>
        <pc:spChg chg="mod">
          <ac:chgData name="Chris Neal" userId="ccffc296-fd79-4334-a716-2a2526ee7f4b" providerId="ADAL" clId="{D35E5099-D3CD-4895-9E1A-1B21CE58C8C7}" dt="2020-01-15T09:30:11.439" v="953" actId="20577"/>
          <ac:spMkLst>
            <pc:docMk/>
            <pc:sldMk cId="619045132" sldId="334"/>
            <ac:spMk id="3" creationId="{6D0A1A22-BE71-48AC-A266-CC2ED579C46C}"/>
          </ac:spMkLst>
        </pc:spChg>
        <pc:spChg chg="add del mod">
          <ac:chgData name="Chris Neal" userId="ccffc296-fd79-4334-a716-2a2526ee7f4b" providerId="ADAL" clId="{D35E5099-D3CD-4895-9E1A-1B21CE58C8C7}" dt="2020-01-15T09:38:34.374" v="1824" actId="12084"/>
          <ac:spMkLst>
            <pc:docMk/>
            <pc:sldMk cId="619045132" sldId="334"/>
            <ac:spMk id="4" creationId="{7DC890EF-FD5E-4F30-ADF5-4001D4000B67}"/>
          </ac:spMkLst>
        </pc:spChg>
        <pc:spChg chg="add mod">
          <ac:chgData name="Chris Neal" userId="ccffc296-fd79-4334-a716-2a2526ee7f4b" providerId="ADAL" clId="{D35E5099-D3CD-4895-9E1A-1B21CE58C8C7}" dt="2020-01-15T09:43:29.117" v="2129" actId="1076"/>
          <ac:spMkLst>
            <pc:docMk/>
            <pc:sldMk cId="619045132" sldId="334"/>
            <ac:spMk id="6" creationId="{22F1A3B7-D121-45DF-A848-3C8E18A51DB8}"/>
          </ac:spMkLst>
        </pc:spChg>
        <pc:graphicFrameChg chg="add mod">
          <ac:chgData name="Chris Neal" userId="ccffc296-fd79-4334-a716-2a2526ee7f4b" providerId="ADAL" clId="{D35E5099-D3CD-4895-9E1A-1B21CE58C8C7}" dt="2020-01-15T09:38:54.004" v="1827" actId="1076"/>
          <ac:graphicFrameMkLst>
            <pc:docMk/>
            <pc:sldMk cId="619045132" sldId="334"/>
            <ac:graphicFrameMk id="5" creationId="{3402AA02-EE77-4871-9900-F10D457DB7D6}"/>
          </ac:graphicFrameMkLst>
        </pc:graphicFrameChg>
      </pc:sldChg>
    </pc:docChg>
  </pc:docChgLst>
  <pc:docChgLst>
    <pc:chgData name="Chris Lee" userId="S::chris.lee@blueprism.com::54c974fc-06da-47bc-9972-bb78c95d068b" providerId="AD" clId="Web-{CAFD9033-5301-26E8-B31F-FC2144D0FCDC}"/>
    <pc:docChg chg="modSld">
      <pc:chgData name="Chris Lee" userId="S::chris.lee@blueprism.com::54c974fc-06da-47bc-9972-bb78c95d068b" providerId="AD" clId="Web-{CAFD9033-5301-26E8-B31F-FC2144D0FCDC}" dt="2020-01-16T09:07:13.400" v="10" actId="20577"/>
      <pc:docMkLst>
        <pc:docMk/>
      </pc:docMkLst>
      <pc:sldChg chg="modSp">
        <pc:chgData name="Chris Lee" userId="S::chris.lee@blueprism.com::54c974fc-06da-47bc-9972-bb78c95d068b" providerId="AD" clId="Web-{CAFD9033-5301-26E8-B31F-FC2144D0FCDC}" dt="2020-01-16T09:07:13.400" v="10" actId="20577"/>
        <pc:sldMkLst>
          <pc:docMk/>
          <pc:sldMk cId="4156342265" sldId="331"/>
        </pc:sldMkLst>
        <pc:spChg chg="mod">
          <ac:chgData name="Chris Lee" userId="S::chris.lee@blueprism.com::54c974fc-06da-47bc-9972-bb78c95d068b" providerId="AD" clId="Web-{CAFD9033-5301-26E8-B31F-FC2144D0FCDC}" dt="2020-01-16T09:07:13.400" v="10" actId="20577"/>
          <ac:spMkLst>
            <pc:docMk/>
            <pc:sldMk cId="4156342265" sldId="331"/>
            <ac:spMk id="7" creationId="{B8786050-CF9B-49E2-9865-177D9F5558BE}"/>
          </ac:spMkLst>
        </pc:spChg>
      </pc:sldChg>
    </pc:docChg>
  </pc:docChgLst>
  <pc:docChgLst>
    <pc:chgData name="Chris Lee" userId="S::chris.lee@blueprism.com::54c974fc-06da-47bc-9972-bb78c95d068b" providerId="AD" clId="Web-{F0A72EE5-E824-7A7C-0307-7F297527AD00}"/>
    <pc:docChg chg="modSld">
      <pc:chgData name="Chris Lee" userId="S::chris.lee@blueprism.com::54c974fc-06da-47bc-9972-bb78c95d068b" providerId="AD" clId="Web-{F0A72EE5-E824-7A7C-0307-7F297527AD00}" dt="2020-04-09T00:42:32.716" v="13" actId="20577"/>
      <pc:docMkLst>
        <pc:docMk/>
      </pc:docMkLst>
      <pc:sldChg chg="modSp">
        <pc:chgData name="Chris Lee" userId="S::chris.lee@blueprism.com::54c974fc-06da-47bc-9972-bb78c95d068b" providerId="AD" clId="Web-{F0A72EE5-E824-7A7C-0307-7F297527AD00}" dt="2020-04-09T00:42:32.716" v="13" actId="20577"/>
        <pc:sldMkLst>
          <pc:docMk/>
          <pc:sldMk cId="2793704793" sldId="365"/>
        </pc:sldMkLst>
        <pc:spChg chg="mod">
          <ac:chgData name="Chris Lee" userId="S::chris.lee@blueprism.com::54c974fc-06da-47bc-9972-bb78c95d068b" providerId="AD" clId="Web-{F0A72EE5-E824-7A7C-0307-7F297527AD00}" dt="2020-04-09T00:42:32.716" v="13" actId="20577"/>
          <ac:spMkLst>
            <pc:docMk/>
            <pc:sldMk cId="2793704793" sldId="365"/>
            <ac:spMk id="8" creationId="{25EEF290-D732-4BCE-8350-C5AB987E0897}"/>
          </ac:spMkLst>
        </pc:spChg>
      </pc:sldChg>
    </pc:docChg>
  </pc:docChgLst>
  <pc:docChgLst>
    <pc:chgData name="Shashank Kumar" userId="ca124273-5a2e-430a-8b03-ab8ff300b124" providerId="ADAL" clId="{CB922D80-558F-4C5F-9ECA-85D38F2C7F54}"/>
    <pc:docChg chg="undo custSel addSld delSld modSld">
      <pc:chgData name="Shashank Kumar" userId="ca124273-5a2e-430a-8b03-ab8ff300b124" providerId="ADAL" clId="{CB922D80-558F-4C5F-9ECA-85D38F2C7F54}" dt="2020-07-06T15:26:21.773" v="1968" actId="113"/>
      <pc:docMkLst>
        <pc:docMk/>
      </pc:docMkLst>
      <pc:sldChg chg="addSp modSp mod">
        <pc:chgData name="Shashank Kumar" userId="ca124273-5a2e-430a-8b03-ab8ff300b124" providerId="ADAL" clId="{CB922D80-558F-4C5F-9ECA-85D38F2C7F54}" dt="2020-07-06T15:26:21.773" v="1968" actId="113"/>
        <pc:sldMkLst>
          <pc:docMk/>
          <pc:sldMk cId="4255680259" sldId="367"/>
        </pc:sldMkLst>
        <pc:spChg chg="mod">
          <ac:chgData name="Shashank Kumar" userId="ca124273-5a2e-430a-8b03-ab8ff300b124" providerId="ADAL" clId="{CB922D80-558F-4C5F-9ECA-85D38F2C7F54}" dt="2020-07-06T15:26:21.773" v="1968" actId="113"/>
          <ac:spMkLst>
            <pc:docMk/>
            <pc:sldMk cId="4255680259" sldId="367"/>
            <ac:spMk id="4" creationId="{3E709AC8-0A9F-E447-A082-94B21C34A6FD}"/>
          </ac:spMkLst>
        </pc:spChg>
        <pc:spChg chg="mod">
          <ac:chgData name="Shashank Kumar" userId="ca124273-5a2e-430a-8b03-ab8ff300b124" providerId="ADAL" clId="{CB922D80-558F-4C5F-9ECA-85D38F2C7F54}" dt="2020-07-04T05:37:39.317" v="707" actId="6549"/>
          <ac:spMkLst>
            <pc:docMk/>
            <pc:sldMk cId="4255680259" sldId="367"/>
            <ac:spMk id="5" creationId="{AE97F1C8-98A5-E548-8B3A-FFD60F683347}"/>
          </ac:spMkLst>
        </pc:spChg>
        <pc:picChg chg="add mod">
          <ac:chgData name="Shashank Kumar" userId="ca124273-5a2e-430a-8b03-ab8ff300b124" providerId="ADAL" clId="{CB922D80-558F-4C5F-9ECA-85D38F2C7F54}" dt="2020-07-04T05:48:41.822" v="717" actId="1076"/>
          <ac:picMkLst>
            <pc:docMk/>
            <pc:sldMk cId="4255680259" sldId="367"/>
            <ac:picMk id="3" creationId="{7E5204A9-7B6E-4BB7-BE4E-FECA183D94B6}"/>
          </ac:picMkLst>
        </pc:picChg>
      </pc:sldChg>
      <pc:sldChg chg="addSp delSp modSp add mod">
        <pc:chgData name="Shashank Kumar" userId="ca124273-5a2e-430a-8b03-ab8ff300b124" providerId="ADAL" clId="{CB922D80-558F-4C5F-9ECA-85D38F2C7F54}" dt="2020-07-04T05:29:43.099" v="504" actId="20577"/>
        <pc:sldMkLst>
          <pc:docMk/>
          <pc:sldMk cId="3923814180" sldId="370"/>
        </pc:sldMkLst>
        <pc:spChg chg="mod">
          <ac:chgData name="Shashank Kumar" userId="ca124273-5a2e-430a-8b03-ab8ff300b124" providerId="ADAL" clId="{CB922D80-558F-4C5F-9ECA-85D38F2C7F54}" dt="2020-07-04T05:29:43.099" v="504" actId="20577"/>
          <ac:spMkLst>
            <pc:docMk/>
            <pc:sldMk cId="3923814180" sldId="370"/>
            <ac:spMk id="3" creationId="{B825A334-3546-44E2-8047-E0EB62429FCC}"/>
          </ac:spMkLst>
        </pc:spChg>
        <pc:spChg chg="del">
          <ac:chgData name="Shashank Kumar" userId="ca124273-5a2e-430a-8b03-ab8ff300b124" providerId="ADAL" clId="{CB922D80-558F-4C5F-9ECA-85D38F2C7F54}" dt="2020-07-04T04:22:34.855" v="1" actId="478"/>
          <ac:spMkLst>
            <pc:docMk/>
            <pc:sldMk cId="3923814180" sldId="370"/>
            <ac:spMk id="6" creationId="{4A6D22EC-2371-4E6F-96BB-DEC825A7B283}"/>
          </ac:spMkLst>
        </pc:spChg>
        <pc:spChg chg="del">
          <ac:chgData name="Shashank Kumar" userId="ca124273-5a2e-430a-8b03-ab8ff300b124" providerId="ADAL" clId="{CB922D80-558F-4C5F-9ECA-85D38F2C7F54}" dt="2020-07-04T04:22:36.905" v="2" actId="478"/>
          <ac:spMkLst>
            <pc:docMk/>
            <pc:sldMk cId="3923814180" sldId="370"/>
            <ac:spMk id="7" creationId="{B8786050-CF9B-49E2-9865-177D9F5558BE}"/>
          </ac:spMkLst>
        </pc:spChg>
        <pc:spChg chg="add mod">
          <ac:chgData name="Shashank Kumar" userId="ca124273-5a2e-430a-8b03-ab8ff300b124" providerId="ADAL" clId="{CB922D80-558F-4C5F-9ECA-85D38F2C7F54}" dt="2020-07-04T04:45:15.686" v="493" actId="20577"/>
          <ac:spMkLst>
            <pc:docMk/>
            <pc:sldMk cId="3923814180" sldId="370"/>
            <ac:spMk id="8" creationId="{24851D46-3D01-43C2-B9B3-F69634991A2D}"/>
          </ac:spMkLst>
        </pc:spChg>
      </pc:sldChg>
      <pc:sldChg chg="delSp modSp add del mod">
        <pc:chgData name="Shashank Kumar" userId="ca124273-5a2e-430a-8b03-ab8ff300b124" providerId="ADAL" clId="{CB922D80-558F-4C5F-9ECA-85D38F2C7F54}" dt="2020-07-04T06:03:19.363" v="1620" actId="47"/>
        <pc:sldMkLst>
          <pc:docMk/>
          <pc:sldMk cId="2792348903" sldId="371"/>
        </pc:sldMkLst>
        <pc:spChg chg="mod">
          <ac:chgData name="Shashank Kumar" userId="ca124273-5a2e-430a-8b03-ab8ff300b124" providerId="ADAL" clId="{CB922D80-558F-4C5F-9ECA-85D38F2C7F54}" dt="2020-07-04T05:29:56.804" v="515" actId="20577"/>
          <ac:spMkLst>
            <pc:docMk/>
            <pc:sldMk cId="2792348903" sldId="371"/>
            <ac:spMk id="3" creationId="{B825A334-3546-44E2-8047-E0EB62429FCC}"/>
          </ac:spMkLst>
        </pc:spChg>
        <pc:spChg chg="del">
          <ac:chgData name="Shashank Kumar" userId="ca124273-5a2e-430a-8b03-ab8ff300b124" providerId="ADAL" clId="{CB922D80-558F-4C5F-9ECA-85D38F2C7F54}" dt="2020-07-04T05:29:47.712" v="505" actId="478"/>
          <ac:spMkLst>
            <pc:docMk/>
            <pc:sldMk cId="2792348903" sldId="371"/>
            <ac:spMk id="6" creationId="{4A6D22EC-2371-4E6F-96BB-DEC825A7B283}"/>
          </ac:spMkLst>
        </pc:spChg>
        <pc:spChg chg="del">
          <ac:chgData name="Shashank Kumar" userId="ca124273-5a2e-430a-8b03-ab8ff300b124" providerId="ADAL" clId="{CB922D80-558F-4C5F-9ECA-85D38F2C7F54}" dt="2020-07-04T05:29:52.325" v="506" actId="478"/>
          <ac:spMkLst>
            <pc:docMk/>
            <pc:sldMk cId="2792348903" sldId="371"/>
            <ac:spMk id="7" creationId="{B8786050-CF9B-49E2-9865-177D9F5558BE}"/>
          </ac:spMkLst>
        </pc:spChg>
      </pc:sldChg>
      <pc:sldChg chg="addSp modSp add del mod">
        <pc:chgData name="Shashank Kumar" userId="ca124273-5a2e-430a-8b03-ab8ff300b124" providerId="ADAL" clId="{CB922D80-558F-4C5F-9ECA-85D38F2C7F54}" dt="2020-07-04T06:05:17.879" v="1658" actId="47"/>
        <pc:sldMkLst>
          <pc:docMk/>
          <pc:sldMk cId="10050048" sldId="372"/>
        </pc:sldMkLst>
        <pc:spChg chg="mod">
          <ac:chgData name="Shashank Kumar" userId="ca124273-5a2e-430a-8b03-ab8ff300b124" providerId="ADAL" clId="{CB922D80-558F-4C5F-9ECA-85D38F2C7F54}" dt="2020-07-04T05:30:16.045" v="542" actId="20577"/>
          <ac:spMkLst>
            <pc:docMk/>
            <pc:sldMk cId="10050048" sldId="372"/>
            <ac:spMk id="3" creationId="{B825A334-3546-44E2-8047-E0EB62429FCC}"/>
          </ac:spMkLst>
        </pc:spChg>
        <pc:spChg chg="add mod">
          <ac:chgData name="Shashank Kumar" userId="ca124273-5a2e-430a-8b03-ab8ff300b124" providerId="ADAL" clId="{CB922D80-558F-4C5F-9ECA-85D38F2C7F54}" dt="2020-07-04T06:04:01.941" v="1650" actId="20577"/>
          <ac:spMkLst>
            <pc:docMk/>
            <pc:sldMk cId="10050048" sldId="372"/>
            <ac:spMk id="4" creationId="{6DCF5EBA-B118-46DD-A58B-82A6F006B7F2}"/>
          </ac:spMkLst>
        </pc:spChg>
      </pc:sldChg>
      <pc:sldChg chg="addSp modSp add mod">
        <pc:chgData name="Shashank Kumar" userId="ca124273-5a2e-430a-8b03-ab8ff300b124" providerId="ADAL" clId="{CB922D80-558F-4C5F-9ECA-85D38F2C7F54}" dt="2020-07-04T06:08:23.597" v="1794" actId="20577"/>
        <pc:sldMkLst>
          <pc:docMk/>
          <pc:sldMk cId="521946262" sldId="373"/>
        </pc:sldMkLst>
        <pc:spChg chg="mod">
          <ac:chgData name="Shashank Kumar" userId="ca124273-5a2e-430a-8b03-ab8ff300b124" providerId="ADAL" clId="{CB922D80-558F-4C5F-9ECA-85D38F2C7F54}" dt="2020-07-04T06:07:23.068" v="1745" actId="20577"/>
          <ac:spMkLst>
            <pc:docMk/>
            <pc:sldMk cId="521946262" sldId="373"/>
            <ac:spMk id="3" creationId="{B825A334-3546-44E2-8047-E0EB62429FCC}"/>
          </ac:spMkLst>
        </pc:spChg>
        <pc:spChg chg="add mod">
          <ac:chgData name="Shashank Kumar" userId="ca124273-5a2e-430a-8b03-ab8ff300b124" providerId="ADAL" clId="{CB922D80-558F-4C5F-9ECA-85D38F2C7F54}" dt="2020-07-04T06:08:23.597" v="1794" actId="20577"/>
          <ac:spMkLst>
            <pc:docMk/>
            <pc:sldMk cId="521946262" sldId="373"/>
            <ac:spMk id="4" creationId="{F46F53F5-ACBA-4AF6-BC87-1B3D311954F6}"/>
          </ac:spMkLst>
        </pc:spChg>
      </pc:sldChg>
      <pc:sldChg chg="addSp modSp add mod">
        <pc:chgData name="Shashank Kumar" userId="ca124273-5a2e-430a-8b03-ab8ff300b124" providerId="ADAL" clId="{CB922D80-558F-4C5F-9ECA-85D38F2C7F54}" dt="2020-07-04T06:10:07.923" v="1864" actId="1076"/>
        <pc:sldMkLst>
          <pc:docMk/>
          <pc:sldMk cId="80691283" sldId="374"/>
        </pc:sldMkLst>
        <pc:spChg chg="mod">
          <ac:chgData name="Shashank Kumar" userId="ca124273-5a2e-430a-8b03-ab8ff300b124" providerId="ADAL" clId="{CB922D80-558F-4C5F-9ECA-85D38F2C7F54}" dt="2020-07-04T06:07:37.011" v="1757" actId="20577"/>
          <ac:spMkLst>
            <pc:docMk/>
            <pc:sldMk cId="80691283" sldId="374"/>
            <ac:spMk id="3" creationId="{B825A334-3546-44E2-8047-E0EB62429FCC}"/>
          </ac:spMkLst>
        </pc:spChg>
        <pc:spChg chg="add mod">
          <ac:chgData name="Shashank Kumar" userId="ca124273-5a2e-430a-8b03-ab8ff300b124" providerId="ADAL" clId="{CB922D80-558F-4C5F-9ECA-85D38F2C7F54}" dt="2020-07-04T06:10:07.923" v="1864" actId="1076"/>
          <ac:spMkLst>
            <pc:docMk/>
            <pc:sldMk cId="80691283" sldId="374"/>
            <ac:spMk id="4" creationId="{CDA965C9-A1C4-49A3-B765-829221EF37DC}"/>
          </ac:spMkLst>
        </pc:spChg>
      </pc:sldChg>
      <pc:sldChg chg="modSp add mod">
        <pc:chgData name="Shashank Kumar" userId="ca124273-5a2e-430a-8b03-ab8ff300b124" providerId="ADAL" clId="{CB922D80-558F-4C5F-9ECA-85D38F2C7F54}" dt="2020-07-04T05:31:27.780" v="598" actId="20577"/>
        <pc:sldMkLst>
          <pc:docMk/>
          <pc:sldMk cId="2677759962" sldId="375"/>
        </pc:sldMkLst>
        <pc:spChg chg="mod">
          <ac:chgData name="Shashank Kumar" userId="ca124273-5a2e-430a-8b03-ab8ff300b124" providerId="ADAL" clId="{CB922D80-558F-4C5F-9ECA-85D38F2C7F54}" dt="2020-07-04T05:31:27.780" v="598" actId="20577"/>
          <ac:spMkLst>
            <pc:docMk/>
            <pc:sldMk cId="2677759962" sldId="375"/>
            <ac:spMk id="3" creationId="{B825A334-3546-44E2-8047-E0EB62429FCC}"/>
          </ac:spMkLst>
        </pc:spChg>
      </pc:sldChg>
      <pc:sldChg chg="modSp add mod">
        <pc:chgData name="Shashank Kumar" userId="ca124273-5a2e-430a-8b03-ab8ff300b124" providerId="ADAL" clId="{CB922D80-558F-4C5F-9ECA-85D38F2C7F54}" dt="2020-07-04T05:31:39.224" v="608" actId="20577"/>
        <pc:sldMkLst>
          <pc:docMk/>
          <pc:sldMk cId="2678916195" sldId="376"/>
        </pc:sldMkLst>
        <pc:spChg chg="mod">
          <ac:chgData name="Shashank Kumar" userId="ca124273-5a2e-430a-8b03-ab8ff300b124" providerId="ADAL" clId="{CB922D80-558F-4C5F-9ECA-85D38F2C7F54}" dt="2020-07-04T05:31:39.224" v="608" actId="20577"/>
          <ac:spMkLst>
            <pc:docMk/>
            <pc:sldMk cId="2678916195" sldId="376"/>
            <ac:spMk id="3" creationId="{B825A334-3546-44E2-8047-E0EB62429FCC}"/>
          </ac:spMkLst>
        </pc:spChg>
      </pc:sldChg>
      <pc:sldChg chg="addSp delSp modSp add mod">
        <pc:chgData name="Shashank Kumar" userId="ca124273-5a2e-430a-8b03-ab8ff300b124" providerId="ADAL" clId="{CB922D80-558F-4C5F-9ECA-85D38F2C7F54}" dt="2020-07-04T06:12:55.241" v="1912" actId="20577"/>
        <pc:sldMkLst>
          <pc:docMk/>
          <pc:sldMk cId="3705194418" sldId="377"/>
        </pc:sldMkLst>
        <pc:spChg chg="mod">
          <ac:chgData name="Shashank Kumar" userId="ca124273-5a2e-430a-8b03-ab8ff300b124" providerId="ADAL" clId="{CB922D80-558F-4C5F-9ECA-85D38F2C7F54}" dt="2020-07-04T06:12:55.241" v="1912" actId="20577"/>
          <ac:spMkLst>
            <pc:docMk/>
            <pc:sldMk cId="3705194418" sldId="377"/>
            <ac:spMk id="3" creationId="{B825A334-3546-44E2-8047-E0EB62429FCC}"/>
          </ac:spMkLst>
        </pc:spChg>
        <pc:spChg chg="add del mod">
          <ac:chgData name="Shashank Kumar" userId="ca124273-5a2e-430a-8b03-ab8ff300b124" providerId="ADAL" clId="{CB922D80-558F-4C5F-9ECA-85D38F2C7F54}" dt="2020-07-04T06:10:21.795" v="1867" actId="478"/>
          <ac:spMkLst>
            <pc:docMk/>
            <pc:sldMk cId="3705194418" sldId="377"/>
            <ac:spMk id="4" creationId="{FF2BDEEF-F0BA-448A-8159-64277DF70B1E}"/>
          </ac:spMkLst>
        </pc:spChg>
        <pc:spChg chg="add mod">
          <ac:chgData name="Shashank Kumar" userId="ca124273-5a2e-430a-8b03-ab8ff300b124" providerId="ADAL" clId="{CB922D80-558F-4C5F-9ECA-85D38F2C7F54}" dt="2020-07-04T06:11:17.820" v="1890" actId="20577"/>
          <ac:spMkLst>
            <pc:docMk/>
            <pc:sldMk cId="3705194418" sldId="377"/>
            <ac:spMk id="5" creationId="{916312BD-77EC-4E5C-886B-A86C09C7D115}"/>
          </ac:spMkLst>
        </pc:spChg>
        <pc:picChg chg="add mod">
          <ac:chgData name="Shashank Kumar" userId="ca124273-5a2e-430a-8b03-ab8ff300b124" providerId="ADAL" clId="{CB922D80-558F-4C5F-9ECA-85D38F2C7F54}" dt="2020-07-04T06:12:13.158" v="1898" actId="1076"/>
          <ac:picMkLst>
            <pc:docMk/>
            <pc:sldMk cId="3705194418" sldId="377"/>
            <ac:picMk id="7" creationId="{1DE546AD-B059-4E8A-899D-1A4139A64FF2}"/>
          </ac:picMkLst>
        </pc:picChg>
      </pc:sldChg>
      <pc:sldChg chg="modSp add mod">
        <pc:chgData name="Shashank Kumar" userId="ca124273-5a2e-430a-8b03-ab8ff300b124" providerId="ADAL" clId="{CB922D80-558F-4C5F-9ECA-85D38F2C7F54}" dt="2020-07-04T05:32:46.863" v="641" actId="20577"/>
        <pc:sldMkLst>
          <pc:docMk/>
          <pc:sldMk cId="2908192235" sldId="378"/>
        </pc:sldMkLst>
        <pc:spChg chg="mod">
          <ac:chgData name="Shashank Kumar" userId="ca124273-5a2e-430a-8b03-ab8ff300b124" providerId="ADAL" clId="{CB922D80-558F-4C5F-9ECA-85D38F2C7F54}" dt="2020-07-04T05:32:46.863" v="641" actId="20577"/>
          <ac:spMkLst>
            <pc:docMk/>
            <pc:sldMk cId="2908192235" sldId="378"/>
            <ac:spMk id="3" creationId="{B825A334-3546-44E2-8047-E0EB62429FCC}"/>
          </ac:spMkLst>
        </pc:spChg>
      </pc:sldChg>
      <pc:sldChg chg="modSp add mod">
        <pc:chgData name="Shashank Kumar" userId="ca124273-5a2e-430a-8b03-ab8ff300b124" providerId="ADAL" clId="{CB922D80-558F-4C5F-9ECA-85D38F2C7F54}" dt="2020-07-04T06:12:49.886" v="1903" actId="20577"/>
        <pc:sldMkLst>
          <pc:docMk/>
          <pc:sldMk cId="2648684304" sldId="379"/>
        </pc:sldMkLst>
        <pc:spChg chg="mod">
          <ac:chgData name="Shashank Kumar" userId="ca124273-5a2e-430a-8b03-ab8ff300b124" providerId="ADAL" clId="{CB922D80-558F-4C5F-9ECA-85D38F2C7F54}" dt="2020-07-04T06:12:49.886" v="1903" actId="20577"/>
          <ac:spMkLst>
            <pc:docMk/>
            <pc:sldMk cId="2648684304" sldId="379"/>
            <ac:spMk id="3" creationId="{B825A334-3546-44E2-8047-E0EB62429FCC}"/>
          </ac:spMkLst>
        </pc:spChg>
      </pc:sldChg>
      <pc:sldChg chg="modSp add mod">
        <pc:chgData name="Shashank Kumar" userId="ca124273-5a2e-430a-8b03-ab8ff300b124" providerId="ADAL" clId="{CB922D80-558F-4C5F-9ECA-85D38F2C7F54}" dt="2020-07-04T05:33:30.404" v="653" actId="20577"/>
        <pc:sldMkLst>
          <pc:docMk/>
          <pc:sldMk cId="1304123934" sldId="380"/>
        </pc:sldMkLst>
        <pc:spChg chg="mod">
          <ac:chgData name="Shashank Kumar" userId="ca124273-5a2e-430a-8b03-ab8ff300b124" providerId="ADAL" clId="{CB922D80-558F-4C5F-9ECA-85D38F2C7F54}" dt="2020-07-04T05:33:30.404" v="653" actId="20577"/>
          <ac:spMkLst>
            <pc:docMk/>
            <pc:sldMk cId="1304123934" sldId="380"/>
            <ac:spMk id="3" creationId="{B825A334-3546-44E2-8047-E0EB62429FCC}"/>
          </ac:spMkLst>
        </pc:spChg>
      </pc:sldChg>
      <pc:sldChg chg="modSp add mod">
        <pc:chgData name="Shashank Kumar" userId="ca124273-5a2e-430a-8b03-ab8ff300b124" providerId="ADAL" clId="{CB922D80-558F-4C5F-9ECA-85D38F2C7F54}" dt="2020-07-04T05:36:13.583" v="664" actId="20577"/>
        <pc:sldMkLst>
          <pc:docMk/>
          <pc:sldMk cId="1252397364" sldId="381"/>
        </pc:sldMkLst>
        <pc:spChg chg="mod">
          <ac:chgData name="Shashank Kumar" userId="ca124273-5a2e-430a-8b03-ab8ff300b124" providerId="ADAL" clId="{CB922D80-558F-4C5F-9ECA-85D38F2C7F54}" dt="2020-07-04T05:36:13.583" v="664" actId="20577"/>
          <ac:spMkLst>
            <pc:docMk/>
            <pc:sldMk cId="1252397364" sldId="381"/>
            <ac:spMk id="3" creationId="{B825A334-3546-44E2-8047-E0EB62429FCC}"/>
          </ac:spMkLst>
        </pc:spChg>
      </pc:sldChg>
      <pc:sldChg chg="addSp delSp modSp add mod">
        <pc:chgData name="Shashank Kumar" userId="ca124273-5a2e-430a-8b03-ab8ff300b124" providerId="ADAL" clId="{CB922D80-558F-4C5F-9ECA-85D38F2C7F54}" dt="2020-07-04T06:02:51.434" v="1619" actId="20577"/>
        <pc:sldMkLst>
          <pc:docMk/>
          <pc:sldMk cId="3535148996" sldId="382"/>
        </pc:sldMkLst>
        <pc:spChg chg="mod">
          <ac:chgData name="Shashank Kumar" userId="ca124273-5a2e-430a-8b03-ab8ff300b124" providerId="ADAL" clId="{CB922D80-558F-4C5F-9ECA-85D38F2C7F54}" dt="2020-07-04T06:01:55.667" v="1515" actId="20577"/>
          <ac:spMkLst>
            <pc:docMk/>
            <pc:sldMk cId="3535148996" sldId="382"/>
            <ac:spMk id="3" creationId="{B825A334-3546-44E2-8047-E0EB62429FCC}"/>
          </ac:spMkLst>
        </pc:spChg>
        <pc:spChg chg="add del mod">
          <ac:chgData name="Shashank Kumar" userId="ca124273-5a2e-430a-8b03-ab8ff300b124" providerId="ADAL" clId="{CB922D80-558F-4C5F-9ECA-85D38F2C7F54}" dt="2020-07-04T06:02:51.434" v="1619" actId="20577"/>
          <ac:spMkLst>
            <pc:docMk/>
            <pc:sldMk cId="3535148996" sldId="382"/>
            <ac:spMk id="8" creationId="{25EEF290-D732-4BCE-8350-C5AB987E0897}"/>
          </ac:spMkLst>
        </pc:spChg>
      </pc:sldChg>
    </pc:docChg>
  </pc:docChgLst>
  <pc:docChgLst>
    <pc:chgData name="Chris Lee" userId="S::chris.lee@blueprism.com::54c974fc-06da-47bc-9972-bb78c95d068b" providerId="AD" clId="Web-{959AFFE4-5A7F-2E2A-3246-2470320F3A3B}"/>
    <pc:docChg chg="addSld modSld">
      <pc:chgData name="Chris Lee" userId="S::chris.lee@blueprism.com::54c974fc-06da-47bc-9972-bb78c95d068b" providerId="AD" clId="Web-{959AFFE4-5A7F-2E2A-3246-2470320F3A3B}" dt="2020-04-09T00:36:20.222" v="12"/>
      <pc:docMkLst>
        <pc:docMk/>
      </pc:docMkLst>
      <pc:sldChg chg="addSp modSp">
        <pc:chgData name="Chris Lee" userId="S::chris.lee@blueprism.com::54c974fc-06da-47bc-9972-bb78c95d068b" providerId="AD" clId="Web-{959AFFE4-5A7F-2E2A-3246-2470320F3A3B}" dt="2020-04-08T23:53:16.320" v="8" actId="20577"/>
        <pc:sldMkLst>
          <pc:docMk/>
          <pc:sldMk cId="889419912" sldId="371"/>
        </pc:sldMkLst>
        <pc:spChg chg="mod">
          <ac:chgData name="Chris Lee" userId="S::chris.lee@blueprism.com::54c974fc-06da-47bc-9972-bb78c95d068b" providerId="AD" clId="Web-{959AFFE4-5A7F-2E2A-3246-2470320F3A3B}" dt="2020-04-08T23:53:16.320" v="8" actId="20577"/>
          <ac:spMkLst>
            <pc:docMk/>
            <pc:sldMk cId="889419912" sldId="371"/>
            <ac:spMk id="8" creationId="{25EEF290-D732-4BCE-8350-C5AB987E0897}"/>
          </ac:spMkLst>
        </pc:spChg>
        <pc:picChg chg="add mod">
          <ac:chgData name="Chris Lee" userId="S::chris.lee@blueprism.com::54c974fc-06da-47bc-9972-bb78c95d068b" providerId="AD" clId="Web-{959AFFE4-5A7F-2E2A-3246-2470320F3A3B}" dt="2020-04-08T23:50:17.011" v="6" actId="1076"/>
          <ac:picMkLst>
            <pc:docMk/>
            <pc:sldMk cId="889419912" sldId="371"/>
            <ac:picMk id="4" creationId="{7B705068-90DD-4F50-BD99-9174556E9511}"/>
          </ac:picMkLst>
        </pc:picChg>
      </pc:sldChg>
      <pc:sldChg chg="delSp modSp add replId">
        <pc:chgData name="Chris Lee" userId="S::chris.lee@blueprism.com::54c974fc-06da-47bc-9972-bb78c95d068b" providerId="AD" clId="Web-{959AFFE4-5A7F-2E2A-3246-2470320F3A3B}" dt="2020-04-09T00:36:20.222" v="12"/>
        <pc:sldMkLst>
          <pc:docMk/>
          <pc:sldMk cId="240073424" sldId="372"/>
        </pc:sldMkLst>
        <pc:spChg chg="mod">
          <ac:chgData name="Chris Lee" userId="S::chris.lee@blueprism.com::54c974fc-06da-47bc-9972-bb78c95d068b" providerId="AD" clId="Web-{959AFFE4-5A7F-2E2A-3246-2470320F3A3B}" dt="2020-04-09T00:36:17.175" v="11" actId="20577"/>
          <ac:spMkLst>
            <pc:docMk/>
            <pc:sldMk cId="240073424" sldId="372"/>
            <ac:spMk id="8" creationId="{25EEF290-D732-4BCE-8350-C5AB987E0897}"/>
          </ac:spMkLst>
        </pc:spChg>
        <pc:picChg chg="del">
          <ac:chgData name="Chris Lee" userId="S::chris.lee@blueprism.com::54c974fc-06da-47bc-9972-bb78c95d068b" providerId="AD" clId="Web-{959AFFE4-5A7F-2E2A-3246-2470320F3A3B}" dt="2020-04-09T00:36:20.222" v="12"/>
          <ac:picMkLst>
            <pc:docMk/>
            <pc:sldMk cId="240073424" sldId="372"/>
            <ac:picMk id="4" creationId="{7B705068-90DD-4F50-BD99-9174556E9511}"/>
          </ac:picMkLst>
        </pc:picChg>
      </pc:sldChg>
    </pc:docChg>
  </pc:docChgLst>
  <pc:docChgLst>
    <pc:chgData name="Shashank Kumar" userId="ca124273-5a2e-430a-8b03-ab8ff300b124" providerId="ADAL" clId="{1D052E13-C1F6-4FD5-90B4-C7D9E75AACC5}"/>
    <pc:docChg chg="undo custSel addSld delSld modSld">
      <pc:chgData name="Shashank Kumar" userId="ca124273-5a2e-430a-8b03-ab8ff300b124" providerId="ADAL" clId="{1D052E13-C1F6-4FD5-90B4-C7D9E75AACC5}" dt="2020-03-13T06:25:21.681" v="175" actId="20577"/>
      <pc:docMkLst>
        <pc:docMk/>
      </pc:docMkLst>
      <pc:sldChg chg="modSp">
        <pc:chgData name="Shashank Kumar" userId="ca124273-5a2e-430a-8b03-ab8ff300b124" providerId="ADAL" clId="{1D052E13-C1F6-4FD5-90B4-C7D9E75AACC5}" dt="2020-03-13T06:24:22.355" v="148"/>
        <pc:sldMkLst>
          <pc:docMk/>
          <pc:sldMk cId="2905560148" sldId="256"/>
        </pc:sldMkLst>
        <pc:spChg chg="mod">
          <ac:chgData name="Shashank Kumar" userId="ca124273-5a2e-430a-8b03-ab8ff300b124" providerId="ADAL" clId="{1D052E13-C1F6-4FD5-90B4-C7D9E75AACC5}" dt="2020-03-13T06:23:29.768" v="122" actId="27636"/>
          <ac:spMkLst>
            <pc:docMk/>
            <pc:sldMk cId="2905560148" sldId="256"/>
            <ac:spMk id="4" creationId="{3E709AC8-0A9F-E447-A082-94B21C34A6FD}"/>
          </ac:spMkLst>
        </pc:spChg>
        <pc:spChg chg="mod">
          <ac:chgData name="Shashank Kumar" userId="ca124273-5a2e-430a-8b03-ab8ff300b124" providerId="ADAL" clId="{1D052E13-C1F6-4FD5-90B4-C7D9E75AACC5}" dt="2020-03-13T06:24:22.355" v="148"/>
          <ac:spMkLst>
            <pc:docMk/>
            <pc:sldMk cId="2905560148" sldId="256"/>
            <ac:spMk id="5" creationId="{AE97F1C8-98A5-E548-8B3A-FFD60F683347}"/>
          </ac:spMkLst>
        </pc:spChg>
      </pc:sldChg>
      <pc:sldChg chg="modSp">
        <pc:chgData name="Shashank Kumar" userId="ca124273-5a2e-430a-8b03-ab8ff300b124" providerId="ADAL" clId="{1D052E13-C1F6-4FD5-90B4-C7D9E75AACC5}" dt="2020-03-13T06:25:09.602" v="157" actId="20577"/>
        <pc:sldMkLst>
          <pc:docMk/>
          <pc:sldMk cId="4156342265" sldId="331"/>
        </pc:sldMkLst>
        <pc:spChg chg="mod">
          <ac:chgData name="Shashank Kumar" userId="ca124273-5a2e-430a-8b03-ab8ff300b124" providerId="ADAL" clId="{1D052E13-C1F6-4FD5-90B4-C7D9E75AACC5}" dt="2020-03-13T06:25:09.602" v="157" actId="20577"/>
          <ac:spMkLst>
            <pc:docMk/>
            <pc:sldMk cId="4156342265" sldId="331"/>
            <ac:spMk id="3" creationId="{B825A334-3546-44E2-8047-E0EB62429FCC}"/>
          </ac:spMkLst>
        </pc:spChg>
        <pc:spChg chg="mod">
          <ac:chgData name="Shashank Kumar" userId="ca124273-5a2e-430a-8b03-ab8ff300b124" providerId="ADAL" clId="{1D052E13-C1F6-4FD5-90B4-C7D9E75AACC5}" dt="2020-03-12T10:52:02.906" v="120" actId="6549"/>
          <ac:spMkLst>
            <pc:docMk/>
            <pc:sldMk cId="4156342265" sldId="331"/>
            <ac:spMk id="7" creationId="{B8786050-CF9B-49E2-9865-177D9F5558BE}"/>
          </ac:spMkLst>
        </pc:spChg>
      </pc:sldChg>
      <pc:sldChg chg="del">
        <pc:chgData name="Shashank Kumar" userId="ca124273-5a2e-430a-8b03-ab8ff300b124" providerId="ADAL" clId="{1D052E13-C1F6-4FD5-90B4-C7D9E75AACC5}" dt="2020-03-12T06:06:46.866" v="0" actId="2696"/>
        <pc:sldMkLst>
          <pc:docMk/>
          <pc:sldMk cId="873800612" sldId="333"/>
        </pc:sldMkLst>
      </pc:sldChg>
      <pc:sldChg chg="del">
        <pc:chgData name="Shashank Kumar" userId="ca124273-5a2e-430a-8b03-ab8ff300b124" providerId="ADAL" clId="{1D052E13-C1F6-4FD5-90B4-C7D9E75AACC5}" dt="2020-03-12T10:51:35.161" v="113" actId="2696"/>
        <pc:sldMkLst>
          <pc:docMk/>
          <pc:sldMk cId="1891132167" sldId="335"/>
        </pc:sldMkLst>
      </pc:sldChg>
      <pc:sldChg chg="del">
        <pc:chgData name="Shashank Kumar" userId="ca124273-5a2e-430a-8b03-ab8ff300b124" providerId="ADAL" clId="{1D052E13-C1F6-4FD5-90B4-C7D9E75AACC5}" dt="2020-03-12T10:51:36.956" v="114" actId="2696"/>
        <pc:sldMkLst>
          <pc:docMk/>
          <pc:sldMk cId="3774381853" sldId="346"/>
        </pc:sldMkLst>
      </pc:sldChg>
      <pc:sldChg chg="del">
        <pc:chgData name="Shashank Kumar" userId="ca124273-5a2e-430a-8b03-ab8ff300b124" providerId="ADAL" clId="{1D052E13-C1F6-4FD5-90B4-C7D9E75AACC5}" dt="2020-03-12T10:51:38.999" v="115" actId="2696"/>
        <pc:sldMkLst>
          <pc:docMk/>
          <pc:sldMk cId="3684788312" sldId="347"/>
        </pc:sldMkLst>
      </pc:sldChg>
      <pc:sldChg chg="del">
        <pc:chgData name="Shashank Kumar" userId="ca124273-5a2e-430a-8b03-ab8ff300b124" providerId="ADAL" clId="{1D052E13-C1F6-4FD5-90B4-C7D9E75AACC5}" dt="2020-03-12T10:51:40.824" v="116" actId="2696"/>
        <pc:sldMkLst>
          <pc:docMk/>
          <pc:sldMk cId="1759843639" sldId="348"/>
        </pc:sldMkLst>
      </pc:sldChg>
      <pc:sldChg chg="del">
        <pc:chgData name="Shashank Kumar" userId="ca124273-5a2e-430a-8b03-ab8ff300b124" providerId="ADAL" clId="{1D052E13-C1F6-4FD5-90B4-C7D9E75AACC5}" dt="2020-03-12T10:51:16.332" v="110" actId="2696"/>
        <pc:sldMkLst>
          <pc:docMk/>
          <pc:sldMk cId="3944262296" sldId="349"/>
        </pc:sldMkLst>
      </pc:sldChg>
      <pc:sldChg chg="del">
        <pc:chgData name="Shashank Kumar" userId="ca124273-5a2e-430a-8b03-ab8ff300b124" providerId="ADAL" clId="{1D052E13-C1F6-4FD5-90B4-C7D9E75AACC5}" dt="2020-03-12T10:51:42.867" v="117" actId="2696"/>
        <pc:sldMkLst>
          <pc:docMk/>
          <pc:sldMk cId="1273195932" sldId="350"/>
        </pc:sldMkLst>
      </pc:sldChg>
      <pc:sldChg chg="modSp">
        <pc:chgData name="Shashank Kumar" userId="ca124273-5a2e-430a-8b03-ab8ff300b124" providerId="ADAL" clId="{1D052E13-C1F6-4FD5-90B4-C7D9E75AACC5}" dt="2020-03-13T06:25:17.140" v="166" actId="20577"/>
        <pc:sldMkLst>
          <pc:docMk/>
          <pc:sldMk cId="1040326257" sldId="352"/>
        </pc:sldMkLst>
        <pc:spChg chg="mod">
          <ac:chgData name="Shashank Kumar" userId="ca124273-5a2e-430a-8b03-ab8ff300b124" providerId="ADAL" clId="{1D052E13-C1F6-4FD5-90B4-C7D9E75AACC5}" dt="2020-03-13T06:25:17.140" v="166" actId="20577"/>
          <ac:spMkLst>
            <pc:docMk/>
            <pc:sldMk cId="1040326257" sldId="352"/>
            <ac:spMk id="3" creationId="{B825A334-3546-44E2-8047-E0EB62429FCC}"/>
          </ac:spMkLst>
        </pc:spChg>
        <pc:spChg chg="mod">
          <ac:chgData name="Shashank Kumar" userId="ca124273-5a2e-430a-8b03-ab8ff300b124" providerId="ADAL" clId="{1D052E13-C1F6-4FD5-90B4-C7D9E75AACC5}" dt="2020-03-12T10:51:05.484" v="109" actId="20577"/>
          <ac:spMkLst>
            <pc:docMk/>
            <pc:sldMk cId="1040326257" sldId="352"/>
            <ac:spMk id="8" creationId="{25EEF290-D732-4BCE-8350-C5AB987E0897}"/>
          </ac:spMkLst>
        </pc:spChg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101275546" sldId="353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1883064668" sldId="354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3160673164" sldId="356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2044935367" sldId="357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2439418313" sldId="358"/>
        </pc:sldMkLst>
      </pc:sldChg>
      <pc:sldChg chg="del">
        <pc:chgData name="Shashank Kumar" userId="ca124273-5a2e-430a-8b03-ab8ff300b124" providerId="ADAL" clId="{1D052E13-C1F6-4FD5-90B4-C7D9E75AACC5}" dt="2020-03-12T06:06:46.866" v="0" actId="2696"/>
        <pc:sldMkLst>
          <pc:docMk/>
          <pc:sldMk cId="3533260782" sldId="359"/>
        </pc:sldMkLst>
      </pc:sldChg>
      <pc:sldChg chg="del">
        <pc:chgData name="Shashank Kumar" userId="ca124273-5a2e-430a-8b03-ab8ff300b124" providerId="ADAL" clId="{1D052E13-C1F6-4FD5-90B4-C7D9E75AACC5}" dt="2020-03-12T06:06:46.866" v="0" actId="2696"/>
        <pc:sldMkLst>
          <pc:docMk/>
          <pc:sldMk cId="2354481041" sldId="360"/>
        </pc:sldMkLst>
      </pc:sldChg>
      <pc:sldChg chg="addSp delSp modSp">
        <pc:chgData name="Shashank Kumar" userId="ca124273-5a2e-430a-8b03-ab8ff300b124" providerId="ADAL" clId="{1D052E13-C1F6-4FD5-90B4-C7D9E75AACC5}" dt="2020-03-13T06:25:21.681" v="175" actId="20577"/>
        <pc:sldMkLst>
          <pc:docMk/>
          <pc:sldMk cId="4031053299" sldId="361"/>
        </pc:sldMkLst>
        <pc:spChg chg="mod">
          <ac:chgData name="Shashank Kumar" userId="ca124273-5a2e-430a-8b03-ab8ff300b124" providerId="ADAL" clId="{1D052E13-C1F6-4FD5-90B4-C7D9E75AACC5}" dt="2020-03-13T06:25:21.681" v="175" actId="20577"/>
          <ac:spMkLst>
            <pc:docMk/>
            <pc:sldMk cId="4031053299" sldId="361"/>
            <ac:spMk id="3" creationId="{B825A334-3546-44E2-8047-E0EB62429FCC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6" creationId="{5EB35AF6-426B-48B0-8BD7-B2FFC6117590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7" creationId="{3F657F0E-3F98-4019-B3F2-031912EEE800}"/>
          </ac:spMkLst>
        </pc:spChg>
        <pc:spChg chg="mod">
          <ac:chgData name="Shashank Kumar" userId="ca124273-5a2e-430a-8b03-ab8ff300b124" providerId="ADAL" clId="{1D052E13-C1F6-4FD5-90B4-C7D9E75AACC5}" dt="2020-03-12T10:47:58.006" v="54" actId="20577"/>
          <ac:spMkLst>
            <pc:docMk/>
            <pc:sldMk cId="4031053299" sldId="361"/>
            <ac:spMk id="8" creationId="{25EEF290-D732-4BCE-8350-C5AB987E0897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9" creationId="{CA181C0B-C5FC-465E-8421-033A31B47B55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10" creationId="{03B62DED-D3BF-4506-81FC-DC711DA37EBD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11" creationId="{BA07CB1B-585D-490D-92A7-BC99AE4E6A7F}"/>
          </ac:spMkLst>
        </pc:spChg>
        <pc:spChg chg="del">
          <ac:chgData name="Shashank Kumar" userId="ca124273-5a2e-430a-8b03-ab8ff300b124" providerId="ADAL" clId="{1D052E13-C1F6-4FD5-90B4-C7D9E75AACC5}" dt="2020-03-12T10:48:21.560" v="58" actId="478"/>
          <ac:spMkLst>
            <pc:docMk/>
            <pc:sldMk cId="4031053299" sldId="361"/>
            <ac:spMk id="12" creationId="{37ECD6B8-8802-4ED6-98BE-E82C3D49762E}"/>
          </ac:spMkLst>
        </pc:spChg>
        <pc:spChg chg="del">
          <ac:chgData name="Shashank Kumar" userId="ca124273-5a2e-430a-8b03-ab8ff300b124" providerId="ADAL" clId="{1D052E13-C1F6-4FD5-90B4-C7D9E75AACC5}" dt="2020-03-12T10:48:23.629" v="59" actId="478"/>
          <ac:spMkLst>
            <pc:docMk/>
            <pc:sldMk cId="4031053299" sldId="361"/>
            <ac:spMk id="13" creationId="{204AECA8-4857-4F23-84A8-1B2A584D13E9}"/>
          </ac:spMkLst>
        </pc:spChg>
        <pc:picChg chg="del">
          <ac:chgData name="Shashank Kumar" userId="ca124273-5a2e-430a-8b03-ab8ff300b124" providerId="ADAL" clId="{1D052E13-C1F6-4FD5-90B4-C7D9E75AACC5}" dt="2020-03-12T10:48:17.547" v="57" actId="478"/>
          <ac:picMkLst>
            <pc:docMk/>
            <pc:sldMk cId="4031053299" sldId="361"/>
            <ac:picMk id="4" creationId="{72C65800-5112-443B-8D69-DB1939F0184E}"/>
          </ac:picMkLst>
        </pc:picChg>
        <pc:picChg chg="del">
          <ac:chgData name="Shashank Kumar" userId="ca124273-5a2e-430a-8b03-ab8ff300b124" providerId="ADAL" clId="{1D052E13-C1F6-4FD5-90B4-C7D9E75AACC5}" dt="2020-03-12T10:48:15.093" v="56" actId="478"/>
          <ac:picMkLst>
            <pc:docMk/>
            <pc:sldMk cId="4031053299" sldId="361"/>
            <ac:picMk id="5" creationId="{84907820-E95F-4633-A537-7D89DCAC413A}"/>
          </ac:picMkLst>
        </pc:picChg>
        <pc:picChg chg="add del mod">
          <ac:chgData name="Shashank Kumar" userId="ca124273-5a2e-430a-8b03-ab8ff300b124" providerId="ADAL" clId="{1D052E13-C1F6-4FD5-90B4-C7D9E75AACC5}" dt="2020-03-12T10:49:17.752" v="67" actId="478"/>
          <ac:picMkLst>
            <pc:docMk/>
            <pc:sldMk cId="4031053299" sldId="361"/>
            <ac:picMk id="14" creationId="{E28E6589-C1DD-4AA7-9F68-622DAFFC700F}"/>
          </ac:picMkLst>
        </pc:picChg>
        <pc:picChg chg="add del mod">
          <ac:chgData name="Shashank Kumar" userId="ca124273-5a2e-430a-8b03-ab8ff300b124" providerId="ADAL" clId="{1D052E13-C1F6-4FD5-90B4-C7D9E75AACC5}" dt="2020-03-12T10:49:14.915" v="65" actId="478"/>
          <ac:picMkLst>
            <pc:docMk/>
            <pc:sldMk cId="4031053299" sldId="361"/>
            <ac:picMk id="15" creationId="{54AB1737-0EAB-4D60-A004-01EC246A6AE3}"/>
          </ac:picMkLst>
        </pc:picChg>
        <pc:picChg chg="add mod">
          <ac:chgData name="Shashank Kumar" userId="ca124273-5a2e-430a-8b03-ab8ff300b124" providerId="ADAL" clId="{1D052E13-C1F6-4FD5-90B4-C7D9E75AACC5}" dt="2020-03-12T10:50:02.463" v="80" actId="14100"/>
          <ac:picMkLst>
            <pc:docMk/>
            <pc:sldMk cId="4031053299" sldId="361"/>
            <ac:picMk id="16" creationId="{85ABFD4C-02FC-48A0-BB4D-4B421FC481A9}"/>
          </ac:picMkLst>
        </pc:picChg>
        <pc:picChg chg="add mod">
          <ac:chgData name="Shashank Kumar" userId="ca124273-5a2e-430a-8b03-ab8ff300b124" providerId="ADAL" clId="{1D052E13-C1F6-4FD5-90B4-C7D9E75AACC5}" dt="2020-03-12T10:50:04.821" v="81" actId="14100"/>
          <ac:picMkLst>
            <pc:docMk/>
            <pc:sldMk cId="4031053299" sldId="361"/>
            <ac:picMk id="17" creationId="{6856E40D-264C-4AD4-B710-4A87F0CED58E}"/>
          </ac:picMkLst>
        </pc:picChg>
      </pc:sldChg>
      <pc:sldChg chg="del">
        <pc:chgData name="Shashank Kumar" userId="ca124273-5a2e-430a-8b03-ab8ff300b124" providerId="ADAL" clId="{1D052E13-C1F6-4FD5-90B4-C7D9E75AACC5}" dt="2020-03-12T06:06:46.866" v="0" actId="2696"/>
        <pc:sldMkLst>
          <pc:docMk/>
          <pc:sldMk cId="2098701643" sldId="362"/>
        </pc:sldMkLst>
      </pc:sldChg>
      <pc:sldChg chg="del">
        <pc:chgData name="Shashank Kumar" userId="ca124273-5a2e-430a-8b03-ab8ff300b124" providerId="ADAL" clId="{1D052E13-C1F6-4FD5-90B4-C7D9E75AACC5}" dt="2020-03-12T06:06:46.866" v="0" actId="2696"/>
        <pc:sldMkLst>
          <pc:docMk/>
          <pc:sldMk cId="2317385855" sldId="363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1595553363" sldId="364"/>
        </pc:sldMkLst>
      </pc:sldChg>
      <pc:sldChg chg="del">
        <pc:chgData name="Shashank Kumar" userId="ca124273-5a2e-430a-8b03-ab8ff300b124" providerId="ADAL" clId="{1D052E13-C1F6-4FD5-90B4-C7D9E75AACC5}" dt="2020-03-12T10:51:32.920" v="112" actId="2696"/>
        <pc:sldMkLst>
          <pc:docMk/>
          <pc:sldMk cId="234112419" sldId="365"/>
        </pc:sldMkLst>
      </pc:sldChg>
      <pc:sldChg chg="del">
        <pc:chgData name="Shashank Kumar" userId="ca124273-5a2e-430a-8b03-ab8ff300b124" providerId="ADAL" clId="{1D052E13-C1F6-4FD5-90B4-C7D9E75AACC5}" dt="2020-03-12T06:07:01.480" v="1" actId="2696"/>
        <pc:sldMkLst>
          <pc:docMk/>
          <pc:sldMk cId="1373148717" sldId="366"/>
        </pc:sldMkLst>
      </pc:sldChg>
      <pc:sldChg chg="del">
        <pc:chgData name="Shashank Kumar" userId="ca124273-5a2e-430a-8b03-ab8ff300b124" providerId="ADAL" clId="{1D052E13-C1F6-4FD5-90B4-C7D9E75AACC5}" dt="2020-03-12T10:51:30.850" v="111" actId="2696"/>
        <pc:sldMkLst>
          <pc:docMk/>
          <pc:sldMk cId="3617572734" sldId="367"/>
        </pc:sldMkLst>
      </pc:sldChg>
      <pc:sldChg chg="modSp add del">
        <pc:chgData name="Shashank Kumar" userId="ca124273-5a2e-430a-8b03-ab8ff300b124" providerId="ADAL" clId="{1D052E13-C1F6-4FD5-90B4-C7D9E75AACC5}" dt="2020-03-12T10:50:55.120" v="92" actId="2696"/>
        <pc:sldMkLst>
          <pc:docMk/>
          <pc:sldMk cId="1237199862" sldId="368"/>
        </pc:sldMkLst>
        <pc:spChg chg="mod">
          <ac:chgData name="Shashank Kumar" userId="ca124273-5a2e-430a-8b03-ab8ff300b124" providerId="ADAL" clId="{1D052E13-C1F6-4FD5-90B4-C7D9E75AACC5}" dt="2020-03-12T10:50:47.202" v="91" actId="20577"/>
          <ac:spMkLst>
            <pc:docMk/>
            <pc:sldMk cId="1237199862" sldId="368"/>
            <ac:spMk id="8" creationId="{25EEF290-D732-4BCE-8350-C5AB987E0897}"/>
          </ac:spMkLst>
        </pc:spChg>
      </pc:sldChg>
      <pc:sldChg chg="add del">
        <pc:chgData name="Shashank Kumar" userId="ca124273-5a2e-430a-8b03-ab8ff300b124" providerId="ADAL" clId="{1D052E13-C1F6-4FD5-90B4-C7D9E75AACC5}" dt="2020-03-12T10:48:11.747" v="55" actId="2696"/>
        <pc:sldMkLst>
          <pc:docMk/>
          <pc:sldMk cId="3614277294" sldId="369"/>
        </pc:sldMkLst>
      </pc:sldChg>
    </pc:docChg>
  </pc:docChgLst>
  <pc:docChgLst>
    <pc:chgData name="Shashank Kumar" userId="ca124273-5a2e-430a-8b03-ab8ff300b124" providerId="ADAL" clId="{A25DFCC9-D177-4788-9FDC-CA5F466557F1}"/>
    <pc:docChg chg="undo custSel addSld delSld modSld sldOrd">
      <pc:chgData name="Shashank Kumar" userId="ca124273-5a2e-430a-8b03-ab8ff300b124" providerId="ADAL" clId="{A25DFCC9-D177-4788-9FDC-CA5F466557F1}" dt="2020-10-30T13:25:46.951" v="914"/>
      <pc:docMkLst>
        <pc:docMk/>
      </pc:docMkLst>
      <pc:sldChg chg="addSp delSp modSp mod delAnim modNotesTx">
        <pc:chgData name="Shashank Kumar" userId="ca124273-5a2e-430a-8b03-ab8ff300b124" providerId="ADAL" clId="{A25DFCC9-D177-4788-9FDC-CA5F466557F1}" dt="2020-10-30T08:46:33.299" v="858" actId="478"/>
        <pc:sldMkLst>
          <pc:docMk/>
          <pc:sldMk cId="4255680259" sldId="367"/>
        </pc:sldMkLst>
        <pc:spChg chg="mod">
          <ac:chgData name="Shashank Kumar" userId="ca124273-5a2e-430a-8b03-ab8ff300b124" providerId="ADAL" clId="{A25DFCC9-D177-4788-9FDC-CA5F466557F1}" dt="2020-10-26T09:26:40.509" v="10" actId="20577"/>
          <ac:spMkLst>
            <pc:docMk/>
            <pc:sldMk cId="4255680259" sldId="367"/>
            <ac:spMk id="4" creationId="{3E709AC8-0A9F-E447-A082-94B21C34A6FD}"/>
          </ac:spMkLst>
        </pc:spChg>
        <pc:spChg chg="mod">
          <ac:chgData name="Shashank Kumar" userId="ca124273-5a2e-430a-8b03-ab8ff300b124" providerId="ADAL" clId="{A25DFCC9-D177-4788-9FDC-CA5F466557F1}" dt="2020-10-26T09:26:50.813" v="20" actId="20577"/>
          <ac:spMkLst>
            <pc:docMk/>
            <pc:sldMk cId="4255680259" sldId="367"/>
            <ac:spMk id="5" creationId="{AE97F1C8-98A5-E548-8B3A-FFD60F683347}"/>
          </ac:spMkLst>
        </pc:spChg>
        <pc:picChg chg="del">
          <ac:chgData name="Shashank Kumar" userId="ca124273-5a2e-430a-8b03-ab8ff300b124" providerId="ADAL" clId="{A25DFCC9-D177-4788-9FDC-CA5F466557F1}" dt="2020-10-30T08:46:33.299" v="858" actId="478"/>
          <ac:picMkLst>
            <pc:docMk/>
            <pc:sldMk cId="4255680259" sldId="367"/>
            <ac:picMk id="6" creationId="{A92047E6-F25D-4001-956B-43A6A73F5E56}"/>
          </ac:picMkLst>
        </pc:picChg>
        <pc:picChg chg="add mod">
          <ac:chgData name="Shashank Kumar" userId="ca124273-5a2e-430a-8b03-ab8ff300b124" providerId="ADAL" clId="{A25DFCC9-D177-4788-9FDC-CA5F466557F1}" dt="2020-10-30T07:21:50.937" v="85" actId="1035"/>
          <ac:picMkLst>
            <pc:docMk/>
            <pc:sldMk cId="4255680259" sldId="367"/>
            <ac:picMk id="7" creationId="{6B565076-568C-4D78-AFA9-35D929E13743}"/>
          </ac:picMkLst>
        </pc:picChg>
        <pc:picChg chg="mod">
          <ac:chgData name="Shashank Kumar" userId="ca124273-5a2e-430a-8b03-ab8ff300b124" providerId="ADAL" clId="{A25DFCC9-D177-4788-9FDC-CA5F466557F1}" dt="2020-10-30T07:22:09.577" v="89" actId="1036"/>
          <ac:picMkLst>
            <pc:docMk/>
            <pc:sldMk cId="4255680259" sldId="367"/>
            <ac:picMk id="10" creationId="{9F3AD319-1622-4D04-BBDE-D9394EA69A44}"/>
          </ac:picMkLst>
        </pc:picChg>
      </pc:sldChg>
      <pc:sldChg chg="del">
        <pc:chgData name="Shashank Kumar" userId="ca124273-5a2e-430a-8b03-ab8ff300b124" providerId="ADAL" clId="{A25DFCC9-D177-4788-9FDC-CA5F466557F1}" dt="2020-10-30T08:39:13.242" v="850" actId="47"/>
        <pc:sldMkLst>
          <pc:docMk/>
          <pc:sldMk cId="521946262" sldId="373"/>
        </pc:sldMkLst>
      </pc:sldChg>
      <pc:sldChg chg="addSp delSp modSp mod ord delAnim modNotesTx">
        <pc:chgData name="Shashank Kumar" userId="ca124273-5a2e-430a-8b03-ab8ff300b124" providerId="ADAL" clId="{A25DFCC9-D177-4788-9FDC-CA5F466557F1}" dt="2020-10-30T08:46:41.194" v="861" actId="478"/>
        <pc:sldMkLst>
          <pc:docMk/>
          <pc:sldMk cId="2677759962" sldId="375"/>
        </pc:sldMkLst>
        <pc:spChg chg="mod">
          <ac:chgData name="Shashank Kumar" userId="ca124273-5a2e-430a-8b03-ab8ff300b124" providerId="ADAL" clId="{A25DFCC9-D177-4788-9FDC-CA5F466557F1}" dt="2020-10-30T07:45:21.873" v="391" actId="20577"/>
          <ac:spMkLst>
            <pc:docMk/>
            <pc:sldMk cId="2677759962" sldId="375"/>
            <ac:spMk id="3" creationId="{B825A334-3546-44E2-8047-E0EB62429FCC}"/>
          </ac:spMkLst>
        </pc:spChg>
        <pc:spChg chg="add mod">
          <ac:chgData name="Shashank Kumar" userId="ca124273-5a2e-430a-8b03-ab8ff300b124" providerId="ADAL" clId="{A25DFCC9-D177-4788-9FDC-CA5F466557F1}" dt="2020-10-30T08:24:48.198" v="741" actId="1076"/>
          <ac:spMkLst>
            <pc:docMk/>
            <pc:sldMk cId="2677759962" sldId="375"/>
            <ac:spMk id="15" creationId="{52895AF7-3B20-4FA9-8351-1E633BD40E80}"/>
          </ac:spMkLst>
        </pc:spChg>
        <pc:picChg chg="add del">
          <ac:chgData name="Shashank Kumar" userId="ca124273-5a2e-430a-8b03-ab8ff300b124" providerId="ADAL" clId="{A25DFCC9-D177-4788-9FDC-CA5F466557F1}" dt="2020-10-30T07:45:45.673" v="393" actId="478"/>
          <ac:picMkLst>
            <pc:docMk/>
            <pc:sldMk cId="2677759962" sldId="375"/>
            <ac:picMk id="5" creationId="{F52474FB-58FD-43B5-AC79-FBA79C42817F}"/>
          </ac:picMkLst>
        </pc:picChg>
        <pc:picChg chg="del">
          <ac:chgData name="Shashank Kumar" userId="ca124273-5a2e-430a-8b03-ab8ff300b124" providerId="ADAL" clId="{A25DFCC9-D177-4788-9FDC-CA5F466557F1}" dt="2020-10-30T07:04:41.487" v="59" actId="478"/>
          <ac:picMkLst>
            <pc:docMk/>
            <pc:sldMk cId="2677759962" sldId="375"/>
            <ac:picMk id="6" creationId="{BA19653C-4F52-4CD1-85E7-83A3B3C39580}"/>
          </ac:picMkLst>
        </pc:picChg>
        <pc:picChg chg="del">
          <ac:chgData name="Shashank Kumar" userId="ca124273-5a2e-430a-8b03-ab8ff300b124" providerId="ADAL" clId="{A25DFCC9-D177-4788-9FDC-CA5F466557F1}" dt="2020-10-30T08:46:41.194" v="861" actId="478"/>
          <ac:picMkLst>
            <pc:docMk/>
            <pc:sldMk cId="2677759962" sldId="375"/>
            <ac:picMk id="7" creationId="{E5DC3148-4438-4EDE-8239-3C4E92828D0B}"/>
          </ac:picMkLst>
        </pc:picChg>
        <pc:picChg chg="add mod">
          <ac:chgData name="Shashank Kumar" userId="ca124273-5a2e-430a-8b03-ab8ff300b124" providerId="ADAL" clId="{A25DFCC9-D177-4788-9FDC-CA5F466557F1}" dt="2020-10-30T08:24:32.489" v="734" actId="1076"/>
          <ac:picMkLst>
            <pc:docMk/>
            <pc:sldMk cId="2677759962" sldId="375"/>
            <ac:picMk id="9" creationId="{F0A980D7-04C3-4BEC-A40F-C73C02C61FB8}"/>
          </ac:picMkLst>
        </pc:picChg>
        <pc:picChg chg="add mod ord">
          <ac:chgData name="Shashank Kumar" userId="ca124273-5a2e-430a-8b03-ab8ff300b124" providerId="ADAL" clId="{A25DFCC9-D177-4788-9FDC-CA5F466557F1}" dt="2020-10-30T08:24:54.047" v="742" actId="1076"/>
          <ac:picMkLst>
            <pc:docMk/>
            <pc:sldMk cId="2677759962" sldId="375"/>
            <ac:picMk id="11" creationId="{40AED982-B5FC-4B9E-9386-630BD9AE281D}"/>
          </ac:picMkLst>
        </pc:picChg>
        <pc:picChg chg="add mod ord">
          <ac:chgData name="Shashank Kumar" userId="ca124273-5a2e-430a-8b03-ab8ff300b124" providerId="ADAL" clId="{A25DFCC9-D177-4788-9FDC-CA5F466557F1}" dt="2020-10-30T08:24:40.765" v="737" actId="1076"/>
          <ac:picMkLst>
            <pc:docMk/>
            <pc:sldMk cId="2677759962" sldId="375"/>
            <ac:picMk id="13" creationId="{3C59C70C-7221-43C6-8154-46A5A13531AD}"/>
          </ac:picMkLst>
        </pc:picChg>
        <pc:picChg chg="add mod ord">
          <ac:chgData name="Shashank Kumar" userId="ca124273-5a2e-430a-8b03-ab8ff300b124" providerId="ADAL" clId="{A25DFCC9-D177-4788-9FDC-CA5F466557F1}" dt="2020-10-30T08:25:08.398" v="748" actId="1076"/>
          <ac:picMkLst>
            <pc:docMk/>
            <pc:sldMk cId="2677759962" sldId="375"/>
            <ac:picMk id="17" creationId="{E899EF10-3CAB-4A6F-AA11-7331733B4711}"/>
          </ac:picMkLst>
        </pc:picChg>
        <pc:picChg chg="add mod ord">
          <ac:chgData name="Shashank Kumar" userId="ca124273-5a2e-430a-8b03-ab8ff300b124" providerId="ADAL" clId="{A25DFCC9-D177-4788-9FDC-CA5F466557F1}" dt="2020-10-30T08:25:55.120" v="753" actId="1076"/>
          <ac:picMkLst>
            <pc:docMk/>
            <pc:sldMk cId="2677759962" sldId="375"/>
            <ac:picMk id="19" creationId="{DB38090E-DD36-47F6-BFBD-298DFACC8B63}"/>
          </ac:picMkLst>
        </pc:picChg>
        <pc:picChg chg="add del mod">
          <ac:chgData name="Shashank Kumar" userId="ca124273-5a2e-430a-8b03-ab8ff300b124" providerId="ADAL" clId="{A25DFCC9-D177-4788-9FDC-CA5F466557F1}" dt="2020-10-30T08:28:39.191" v="758" actId="478"/>
          <ac:picMkLst>
            <pc:docMk/>
            <pc:sldMk cId="2677759962" sldId="375"/>
            <ac:picMk id="21" creationId="{42D2970E-5C91-4E41-8115-68C510CB608A}"/>
          </ac:picMkLst>
        </pc:picChg>
      </pc:sldChg>
      <pc:sldChg chg="del">
        <pc:chgData name="Shashank Kumar" userId="ca124273-5a2e-430a-8b03-ab8ff300b124" providerId="ADAL" clId="{A25DFCC9-D177-4788-9FDC-CA5F466557F1}" dt="2020-10-30T07:57:38.102" v="402" actId="47"/>
        <pc:sldMkLst>
          <pc:docMk/>
          <pc:sldMk cId="3705194418" sldId="377"/>
        </pc:sldMkLst>
      </pc:sldChg>
      <pc:sldChg chg="delSp modSp mod ord delAnim modNotesTx">
        <pc:chgData name="Shashank Kumar" userId="ca124273-5a2e-430a-8b03-ab8ff300b124" providerId="ADAL" clId="{A25DFCC9-D177-4788-9FDC-CA5F466557F1}" dt="2020-10-30T08:46:36.297" v="859" actId="478"/>
        <pc:sldMkLst>
          <pc:docMk/>
          <pc:sldMk cId="3535148996" sldId="382"/>
        </pc:sldMkLst>
        <pc:spChg chg="mod">
          <ac:chgData name="Shashank Kumar" userId="ca124273-5a2e-430a-8b03-ab8ff300b124" providerId="ADAL" clId="{A25DFCC9-D177-4788-9FDC-CA5F466557F1}" dt="2020-10-30T08:32:06.101" v="849" actId="20577"/>
          <ac:spMkLst>
            <pc:docMk/>
            <pc:sldMk cId="3535148996" sldId="382"/>
            <ac:spMk id="5" creationId="{E0CF509B-50E7-47B4-947E-06DE50BA9933}"/>
          </ac:spMkLst>
        </pc:spChg>
        <pc:picChg chg="del">
          <ac:chgData name="Shashank Kumar" userId="ca124273-5a2e-430a-8b03-ab8ff300b124" providerId="ADAL" clId="{A25DFCC9-D177-4788-9FDC-CA5F466557F1}" dt="2020-10-30T08:46:36.297" v="859" actId="478"/>
          <ac:picMkLst>
            <pc:docMk/>
            <pc:sldMk cId="3535148996" sldId="382"/>
            <ac:picMk id="7" creationId="{AD765670-A771-4A9B-8446-A25AADEC4373}"/>
          </ac:picMkLst>
        </pc:picChg>
      </pc:sldChg>
      <pc:sldChg chg="del">
        <pc:chgData name="Shashank Kumar" userId="ca124273-5a2e-430a-8b03-ab8ff300b124" providerId="ADAL" clId="{A25DFCC9-D177-4788-9FDC-CA5F466557F1}" dt="2020-10-30T08:39:27.269" v="851" actId="47"/>
        <pc:sldMkLst>
          <pc:docMk/>
          <pc:sldMk cId="3652261931" sldId="383"/>
        </pc:sldMkLst>
      </pc:sldChg>
      <pc:sldChg chg="del">
        <pc:chgData name="Shashank Kumar" userId="ca124273-5a2e-430a-8b03-ab8ff300b124" providerId="ADAL" clId="{A25DFCC9-D177-4788-9FDC-CA5F466557F1}" dt="2020-10-30T07:04:36.684" v="58" actId="47"/>
        <pc:sldMkLst>
          <pc:docMk/>
          <pc:sldMk cId="576603096" sldId="384"/>
        </pc:sldMkLst>
      </pc:sldChg>
      <pc:sldChg chg="delSp mod delAnim">
        <pc:chgData name="Shashank Kumar" userId="ca124273-5a2e-430a-8b03-ab8ff300b124" providerId="ADAL" clId="{A25DFCC9-D177-4788-9FDC-CA5F466557F1}" dt="2020-10-30T08:46:49.337" v="863" actId="478"/>
        <pc:sldMkLst>
          <pc:docMk/>
          <pc:sldMk cId="1739758148" sldId="385"/>
        </pc:sldMkLst>
        <pc:picChg chg="del">
          <ac:chgData name="Shashank Kumar" userId="ca124273-5a2e-430a-8b03-ab8ff300b124" providerId="ADAL" clId="{A25DFCC9-D177-4788-9FDC-CA5F466557F1}" dt="2020-10-30T08:46:49.337" v="863" actId="478"/>
          <ac:picMkLst>
            <pc:docMk/>
            <pc:sldMk cId="1739758148" sldId="385"/>
            <ac:picMk id="5" creationId="{6AB4E78E-4926-4407-B4DD-D085DC0CC811}"/>
          </ac:picMkLst>
        </pc:picChg>
      </pc:sldChg>
      <pc:sldChg chg="addSp delSp modSp add mod delAnim modNotesTx">
        <pc:chgData name="Shashank Kumar" userId="ca124273-5a2e-430a-8b03-ab8ff300b124" providerId="ADAL" clId="{A25DFCC9-D177-4788-9FDC-CA5F466557F1}" dt="2020-10-30T08:46:38.239" v="860" actId="478"/>
        <pc:sldMkLst>
          <pc:docMk/>
          <pc:sldMk cId="1427644957" sldId="386"/>
        </pc:sldMkLst>
        <pc:spChg chg="mod">
          <ac:chgData name="Shashank Kumar" userId="ca124273-5a2e-430a-8b03-ab8ff300b124" providerId="ADAL" clId="{A25DFCC9-D177-4788-9FDC-CA5F466557F1}" dt="2020-10-30T08:04:48.532" v="455" actId="20577"/>
          <ac:spMkLst>
            <pc:docMk/>
            <pc:sldMk cId="1427644957" sldId="386"/>
            <ac:spMk id="3" creationId="{B825A334-3546-44E2-8047-E0EB62429FCC}"/>
          </ac:spMkLst>
        </pc:spChg>
        <pc:spChg chg="mod">
          <ac:chgData name="Shashank Kumar" userId="ca124273-5a2e-430a-8b03-ab8ff300b124" providerId="ADAL" clId="{A25DFCC9-D177-4788-9FDC-CA5F466557F1}" dt="2020-10-30T08:03:34.272" v="443" actId="20577"/>
          <ac:spMkLst>
            <pc:docMk/>
            <pc:sldMk cId="1427644957" sldId="386"/>
            <ac:spMk id="5" creationId="{E0CF509B-50E7-47B4-947E-06DE50BA9933}"/>
          </ac:spMkLst>
        </pc:spChg>
        <pc:picChg chg="add del mod">
          <ac:chgData name="Shashank Kumar" userId="ca124273-5a2e-430a-8b03-ab8ff300b124" providerId="ADAL" clId="{A25DFCC9-D177-4788-9FDC-CA5F466557F1}" dt="2020-10-30T07:31:34.992" v="95" actId="478"/>
          <ac:picMkLst>
            <pc:docMk/>
            <pc:sldMk cId="1427644957" sldId="386"/>
            <ac:picMk id="6" creationId="{11EB2C66-6925-4563-A84B-F4D9CD944198}"/>
          </ac:picMkLst>
        </pc:picChg>
        <pc:picChg chg="del">
          <ac:chgData name="Shashank Kumar" userId="ca124273-5a2e-430a-8b03-ab8ff300b124" providerId="ADAL" clId="{A25DFCC9-D177-4788-9FDC-CA5F466557F1}" dt="2020-10-26T09:31:05.884" v="23" actId="478"/>
          <ac:picMkLst>
            <pc:docMk/>
            <pc:sldMk cId="1427644957" sldId="386"/>
            <ac:picMk id="6" creationId="{E18DAE58-120B-4BA2-BB97-76ED41353AA2}"/>
          </ac:picMkLst>
        </pc:picChg>
        <pc:picChg chg="del">
          <ac:chgData name="Shashank Kumar" userId="ca124273-5a2e-430a-8b03-ab8ff300b124" providerId="ADAL" clId="{A25DFCC9-D177-4788-9FDC-CA5F466557F1}" dt="2020-10-30T08:46:38.239" v="860" actId="478"/>
          <ac:picMkLst>
            <pc:docMk/>
            <pc:sldMk cId="1427644957" sldId="386"/>
            <ac:picMk id="7" creationId="{AD765670-A771-4A9B-8446-A25AADEC4373}"/>
          </ac:picMkLst>
        </pc:picChg>
        <pc:picChg chg="add mod">
          <ac:chgData name="Shashank Kumar" userId="ca124273-5a2e-430a-8b03-ab8ff300b124" providerId="ADAL" clId="{A25DFCC9-D177-4788-9FDC-CA5F466557F1}" dt="2020-10-30T08:03:04.794" v="438" actId="1076"/>
          <ac:picMkLst>
            <pc:docMk/>
            <pc:sldMk cId="1427644957" sldId="386"/>
            <ac:picMk id="10" creationId="{7FCDB12B-D497-4412-A6AE-3C713B5DD018}"/>
          </ac:picMkLst>
        </pc:picChg>
        <pc:picChg chg="add mod ord">
          <ac:chgData name="Shashank Kumar" userId="ca124273-5a2e-430a-8b03-ab8ff300b124" providerId="ADAL" clId="{A25DFCC9-D177-4788-9FDC-CA5F466557F1}" dt="2020-10-30T08:03:03.232" v="437" actId="1076"/>
          <ac:picMkLst>
            <pc:docMk/>
            <pc:sldMk cId="1427644957" sldId="386"/>
            <ac:picMk id="12" creationId="{CEC18C1F-E54A-40EF-ACBA-2B46430F9C6B}"/>
          </ac:picMkLst>
        </pc:picChg>
        <pc:picChg chg="del">
          <ac:chgData name="Shashank Kumar" userId="ca124273-5a2e-430a-8b03-ab8ff300b124" providerId="ADAL" clId="{A25DFCC9-D177-4788-9FDC-CA5F466557F1}" dt="2020-10-26T09:31:05.269" v="22" actId="478"/>
          <ac:picMkLst>
            <pc:docMk/>
            <pc:sldMk cId="1427644957" sldId="386"/>
            <ac:picMk id="1026" creationId="{54687B16-3FDD-462F-B76C-0280BD8F06FA}"/>
          </ac:picMkLst>
        </pc:picChg>
      </pc:sldChg>
      <pc:sldChg chg="addSp delSp modSp add mod ord delAnim modNotesTx">
        <pc:chgData name="Shashank Kumar" userId="ca124273-5a2e-430a-8b03-ab8ff300b124" providerId="ADAL" clId="{A25DFCC9-D177-4788-9FDC-CA5F466557F1}" dt="2020-10-30T13:25:46.951" v="914"/>
        <pc:sldMkLst>
          <pc:docMk/>
          <pc:sldMk cId="4109956563" sldId="387"/>
        </pc:sldMkLst>
        <pc:spChg chg="mod">
          <ac:chgData name="Shashank Kumar" userId="ca124273-5a2e-430a-8b03-ab8ff300b124" providerId="ADAL" clId="{A25DFCC9-D177-4788-9FDC-CA5F466557F1}" dt="2020-10-30T08:54:34.302" v="912" actId="20577"/>
          <ac:spMkLst>
            <pc:docMk/>
            <pc:sldMk cId="4109956563" sldId="387"/>
            <ac:spMk id="3" creationId="{B825A334-3546-44E2-8047-E0EB62429FCC}"/>
          </ac:spMkLst>
        </pc:spChg>
        <pc:spChg chg="del">
          <ac:chgData name="Shashank Kumar" userId="ca124273-5a2e-430a-8b03-ab8ff300b124" providerId="ADAL" clId="{A25DFCC9-D177-4788-9FDC-CA5F466557F1}" dt="2020-10-30T07:58:20.042" v="412" actId="478"/>
          <ac:spMkLst>
            <pc:docMk/>
            <pc:sldMk cId="4109956563" sldId="387"/>
            <ac:spMk id="4" creationId="{F46F53F5-ACBA-4AF6-BC87-1B3D311954F6}"/>
          </ac:spMkLst>
        </pc:spChg>
        <pc:picChg chg="del">
          <ac:chgData name="Shashank Kumar" userId="ca124273-5a2e-430a-8b03-ab8ff300b124" providerId="ADAL" clId="{A25DFCC9-D177-4788-9FDC-CA5F466557F1}" dt="2020-10-30T08:46:45.650" v="862" actId="478"/>
          <ac:picMkLst>
            <pc:docMk/>
            <pc:sldMk cId="4109956563" sldId="387"/>
            <ac:picMk id="5" creationId="{9AD7E795-6144-467D-990D-EE4B42176361}"/>
          </ac:picMkLst>
        </pc:picChg>
        <pc:picChg chg="del">
          <ac:chgData name="Shashank Kumar" userId="ca124273-5a2e-430a-8b03-ab8ff300b124" providerId="ADAL" clId="{A25DFCC9-D177-4788-9FDC-CA5F466557F1}" dt="2020-10-30T07:58:21.049" v="413" actId="478"/>
          <ac:picMkLst>
            <pc:docMk/>
            <pc:sldMk cId="4109956563" sldId="387"/>
            <ac:picMk id="6" creationId="{98E3948F-608B-458B-8760-EAAA211856A9}"/>
          </ac:picMkLst>
        </pc:picChg>
        <pc:picChg chg="del">
          <ac:chgData name="Shashank Kumar" userId="ca124273-5a2e-430a-8b03-ab8ff300b124" providerId="ADAL" clId="{A25DFCC9-D177-4788-9FDC-CA5F466557F1}" dt="2020-10-30T07:58:23.561" v="418" actId="478"/>
          <ac:picMkLst>
            <pc:docMk/>
            <pc:sldMk cId="4109956563" sldId="387"/>
            <ac:picMk id="8" creationId="{8D4AC19A-6AB6-4E89-B5F6-ECBCD135A83E}"/>
          </ac:picMkLst>
        </pc:picChg>
        <pc:picChg chg="del">
          <ac:chgData name="Shashank Kumar" userId="ca124273-5a2e-430a-8b03-ab8ff300b124" providerId="ADAL" clId="{A25DFCC9-D177-4788-9FDC-CA5F466557F1}" dt="2020-10-30T07:58:24.706" v="420" actId="478"/>
          <ac:picMkLst>
            <pc:docMk/>
            <pc:sldMk cId="4109956563" sldId="387"/>
            <ac:picMk id="9" creationId="{D5E3C3D1-CA34-4B5A-87F2-0DFFFFC7FC74}"/>
          </ac:picMkLst>
        </pc:picChg>
        <pc:picChg chg="del">
          <ac:chgData name="Shashank Kumar" userId="ca124273-5a2e-430a-8b03-ab8ff300b124" providerId="ADAL" clId="{A25DFCC9-D177-4788-9FDC-CA5F466557F1}" dt="2020-10-30T07:58:23.098" v="417" actId="478"/>
          <ac:picMkLst>
            <pc:docMk/>
            <pc:sldMk cId="4109956563" sldId="387"/>
            <ac:picMk id="10" creationId="{C8AD8929-8234-4795-A760-E2D0BCFE251F}"/>
          </ac:picMkLst>
        </pc:picChg>
        <pc:picChg chg="add mod">
          <ac:chgData name="Shashank Kumar" userId="ca124273-5a2e-430a-8b03-ab8ff300b124" providerId="ADAL" clId="{A25DFCC9-D177-4788-9FDC-CA5F466557F1}" dt="2020-10-30T07:59:31.573" v="426" actId="1036"/>
          <ac:picMkLst>
            <pc:docMk/>
            <pc:sldMk cId="4109956563" sldId="387"/>
            <ac:picMk id="11" creationId="{E5171FE5-9CCD-437B-9907-6875081F5876}"/>
          </ac:picMkLst>
        </pc:picChg>
        <pc:picChg chg="del">
          <ac:chgData name="Shashank Kumar" userId="ca124273-5a2e-430a-8b03-ab8ff300b124" providerId="ADAL" clId="{A25DFCC9-D177-4788-9FDC-CA5F466557F1}" dt="2020-10-30T07:58:24.226" v="419" actId="478"/>
          <ac:picMkLst>
            <pc:docMk/>
            <pc:sldMk cId="4109956563" sldId="387"/>
            <ac:picMk id="12" creationId="{4EEBC9BE-8437-4FB2-A046-76A9AE5666E6}"/>
          </ac:picMkLst>
        </pc:picChg>
        <pc:picChg chg="del">
          <ac:chgData name="Shashank Kumar" userId="ca124273-5a2e-430a-8b03-ab8ff300b124" providerId="ADAL" clId="{A25DFCC9-D177-4788-9FDC-CA5F466557F1}" dt="2020-10-30T07:58:25.056" v="421" actId="478"/>
          <ac:picMkLst>
            <pc:docMk/>
            <pc:sldMk cId="4109956563" sldId="387"/>
            <ac:picMk id="13" creationId="{DC037214-D256-44CA-B574-8CCCB1530E4B}"/>
          </ac:picMkLst>
        </pc:picChg>
        <pc:picChg chg="del">
          <ac:chgData name="Shashank Kumar" userId="ca124273-5a2e-430a-8b03-ab8ff300b124" providerId="ADAL" clId="{A25DFCC9-D177-4788-9FDC-CA5F466557F1}" dt="2020-10-30T07:58:22.290" v="415" actId="478"/>
          <ac:picMkLst>
            <pc:docMk/>
            <pc:sldMk cId="4109956563" sldId="387"/>
            <ac:picMk id="14" creationId="{7B80A23C-3691-45C7-AA42-B41CBD00DCA3}"/>
          </ac:picMkLst>
        </pc:picChg>
        <pc:picChg chg="del">
          <ac:chgData name="Shashank Kumar" userId="ca124273-5a2e-430a-8b03-ab8ff300b124" providerId="ADAL" clId="{A25DFCC9-D177-4788-9FDC-CA5F466557F1}" dt="2020-10-30T07:58:21.641" v="414" actId="478"/>
          <ac:picMkLst>
            <pc:docMk/>
            <pc:sldMk cId="4109956563" sldId="387"/>
            <ac:picMk id="16" creationId="{D85F0956-463D-4AEC-A864-94287C2EAE1B}"/>
          </ac:picMkLst>
        </pc:picChg>
        <pc:picChg chg="del">
          <ac:chgData name="Shashank Kumar" userId="ca124273-5a2e-430a-8b03-ab8ff300b124" providerId="ADAL" clId="{A25DFCC9-D177-4788-9FDC-CA5F466557F1}" dt="2020-10-30T07:58:25.387" v="422" actId="478"/>
          <ac:picMkLst>
            <pc:docMk/>
            <pc:sldMk cId="4109956563" sldId="387"/>
            <ac:picMk id="18" creationId="{A63D1B7E-4582-41FE-9235-AA7C6A236550}"/>
          </ac:picMkLst>
        </pc:picChg>
        <pc:picChg chg="del">
          <ac:chgData name="Shashank Kumar" userId="ca124273-5a2e-430a-8b03-ab8ff300b124" providerId="ADAL" clId="{A25DFCC9-D177-4788-9FDC-CA5F466557F1}" dt="2020-10-30T07:58:22.731" v="416" actId="478"/>
          <ac:picMkLst>
            <pc:docMk/>
            <pc:sldMk cId="4109956563" sldId="387"/>
            <ac:picMk id="20" creationId="{6A777ABA-9607-4134-A2E4-E2FCDF00B1A2}"/>
          </ac:picMkLst>
        </pc:picChg>
      </pc:sldChg>
    </pc:docChg>
  </pc:docChgLst>
  <pc:docChgLst>
    <pc:chgData name="Chris Lee" userId="S::chris.lee@blueprism.com::54c974fc-06da-47bc-9972-bb78c95d068b" providerId="AD" clId="Web-{6751F60D-0484-96CB-5136-57EEE50C9DB6}"/>
    <pc:docChg chg="delSld modSld sldOrd">
      <pc:chgData name="Chris Lee" userId="S::chris.lee@blueprism.com::54c974fc-06da-47bc-9972-bb78c95d068b" providerId="AD" clId="Web-{6751F60D-0484-96CB-5136-57EEE50C9DB6}" dt="2020-04-09T00:54:55.216" v="219" actId="20577"/>
      <pc:docMkLst>
        <pc:docMk/>
      </pc:docMkLst>
      <pc:sldChg chg="modSp">
        <pc:chgData name="Chris Lee" userId="S::chris.lee@blueprism.com::54c974fc-06da-47bc-9972-bb78c95d068b" providerId="AD" clId="Web-{6751F60D-0484-96CB-5136-57EEE50C9DB6}" dt="2020-04-09T00:53:38.637" v="191" actId="20577"/>
        <pc:sldMkLst>
          <pc:docMk/>
          <pc:sldMk cId="2793704793" sldId="365"/>
        </pc:sldMkLst>
        <pc:spChg chg="mod">
          <ac:chgData name="Chris Lee" userId="S::chris.lee@blueprism.com::54c974fc-06da-47bc-9972-bb78c95d068b" providerId="AD" clId="Web-{6751F60D-0484-96CB-5136-57EEE50C9DB6}" dt="2020-04-09T00:53:38.637" v="191" actId="20577"/>
          <ac:spMkLst>
            <pc:docMk/>
            <pc:sldMk cId="2793704793" sldId="365"/>
            <ac:spMk id="8" creationId="{25EEF290-D732-4BCE-8350-C5AB987E0897}"/>
          </ac:spMkLst>
        </pc:spChg>
      </pc:sldChg>
      <pc:sldChg chg="modSp ord">
        <pc:chgData name="Chris Lee" userId="S::chris.lee@blueprism.com::54c974fc-06da-47bc-9972-bb78c95d068b" providerId="AD" clId="Web-{6751F60D-0484-96CB-5136-57EEE50C9DB6}" dt="2020-04-09T00:54:31.825" v="215"/>
        <pc:sldMkLst>
          <pc:docMk/>
          <pc:sldMk cId="3576063097" sldId="369"/>
        </pc:sldMkLst>
        <pc:spChg chg="mod">
          <ac:chgData name="Chris Lee" userId="S::chris.lee@blueprism.com::54c974fc-06da-47bc-9972-bb78c95d068b" providerId="AD" clId="Web-{6751F60D-0484-96CB-5136-57EEE50C9DB6}" dt="2020-04-09T00:53:59.934" v="196" actId="20577"/>
          <ac:spMkLst>
            <pc:docMk/>
            <pc:sldMk cId="3576063097" sldId="369"/>
            <ac:spMk id="3" creationId="{B825A334-3546-44E2-8047-E0EB62429FCC}"/>
          </ac:spMkLst>
        </pc:spChg>
      </pc:sldChg>
      <pc:sldChg chg="modSp ord">
        <pc:chgData name="Chris Lee" userId="S::chris.lee@blueprism.com::54c974fc-06da-47bc-9972-bb78c95d068b" providerId="AD" clId="Web-{6751F60D-0484-96CB-5136-57EEE50C9DB6}" dt="2020-04-09T00:54:55.216" v="219" actId="20577"/>
        <pc:sldMkLst>
          <pc:docMk/>
          <pc:sldMk cId="1151881164" sldId="370"/>
        </pc:sldMkLst>
        <pc:spChg chg="mod">
          <ac:chgData name="Chris Lee" userId="S::chris.lee@blueprism.com::54c974fc-06da-47bc-9972-bb78c95d068b" providerId="AD" clId="Web-{6751F60D-0484-96CB-5136-57EEE50C9DB6}" dt="2020-04-09T00:54:05.043" v="202" actId="20577"/>
          <ac:spMkLst>
            <pc:docMk/>
            <pc:sldMk cId="1151881164" sldId="370"/>
            <ac:spMk id="3" creationId="{B825A334-3546-44E2-8047-E0EB62429FCC}"/>
          </ac:spMkLst>
        </pc:spChg>
        <pc:spChg chg="mod">
          <ac:chgData name="Chris Lee" userId="S::chris.lee@blueprism.com::54c974fc-06da-47bc-9972-bb78c95d068b" providerId="AD" clId="Web-{6751F60D-0484-96CB-5136-57EEE50C9DB6}" dt="2020-04-09T00:54:55.216" v="219" actId="20577"/>
          <ac:spMkLst>
            <pc:docMk/>
            <pc:sldMk cId="1151881164" sldId="370"/>
            <ac:spMk id="8" creationId="{25EEF290-D732-4BCE-8350-C5AB987E0897}"/>
          </ac:spMkLst>
        </pc:spChg>
      </pc:sldChg>
      <pc:sldChg chg="modSp ord">
        <pc:chgData name="Chris Lee" userId="S::chris.lee@blueprism.com::54c974fc-06da-47bc-9972-bb78c95d068b" providerId="AD" clId="Web-{6751F60D-0484-96CB-5136-57EEE50C9DB6}" dt="2020-04-09T00:54:31.825" v="213"/>
        <pc:sldMkLst>
          <pc:docMk/>
          <pc:sldMk cId="889419912" sldId="371"/>
        </pc:sldMkLst>
        <pc:spChg chg="mod">
          <ac:chgData name="Chris Lee" userId="S::chris.lee@blueprism.com::54c974fc-06da-47bc-9972-bb78c95d068b" providerId="AD" clId="Web-{6751F60D-0484-96CB-5136-57EEE50C9DB6}" dt="2020-04-09T00:54:07.934" v="206" actId="20577"/>
          <ac:spMkLst>
            <pc:docMk/>
            <pc:sldMk cId="889419912" sldId="371"/>
            <ac:spMk id="3" creationId="{B825A334-3546-44E2-8047-E0EB62429FCC}"/>
          </ac:spMkLst>
        </pc:spChg>
      </pc:sldChg>
      <pc:sldChg chg="modSp del ord">
        <pc:chgData name="Chris Lee" userId="S::chris.lee@blueprism.com::54c974fc-06da-47bc-9972-bb78c95d068b" providerId="AD" clId="Web-{6751F60D-0484-96CB-5136-57EEE50C9DB6}" dt="2020-04-09T00:54:36.887" v="216"/>
        <pc:sldMkLst>
          <pc:docMk/>
          <pc:sldMk cId="240073424" sldId="372"/>
        </pc:sldMkLst>
        <pc:spChg chg="mod">
          <ac:chgData name="Chris Lee" userId="S::chris.lee@blueprism.com::54c974fc-06da-47bc-9972-bb78c95d068b" providerId="AD" clId="Web-{6751F60D-0484-96CB-5136-57EEE50C9DB6}" dt="2020-04-09T00:54:14.387" v="209" actId="20577"/>
          <ac:spMkLst>
            <pc:docMk/>
            <pc:sldMk cId="240073424" sldId="372"/>
            <ac:spMk id="3" creationId="{B825A334-3546-44E2-8047-E0EB62429FCC}"/>
          </ac:spMkLst>
        </pc:spChg>
      </pc:sldChg>
    </pc:docChg>
  </pc:docChgLst>
  <pc:docChgLst>
    <pc:chgData name="Shashank Kumar" userId="ca124273-5a2e-430a-8b03-ab8ff300b124" providerId="ADAL" clId="{BCF2C025-63F5-4E49-82A8-E930BC99C5DA}"/>
    <pc:docChg chg="undo custSel addSld delSld modSld sldOrd">
      <pc:chgData name="Shashank Kumar" userId="ca124273-5a2e-430a-8b03-ab8ff300b124" providerId="ADAL" clId="{BCF2C025-63F5-4E49-82A8-E930BC99C5DA}" dt="2020-01-21T02:15:35.750" v="3757" actId="1076"/>
      <pc:docMkLst>
        <pc:docMk/>
      </pc:docMkLst>
      <pc:sldChg chg="addSp delSp modSp modNotesTx">
        <pc:chgData name="Shashank Kumar" userId="ca124273-5a2e-430a-8b03-ab8ff300b124" providerId="ADAL" clId="{BCF2C025-63F5-4E49-82A8-E930BC99C5DA}" dt="2020-01-20T05:19:38.800" v="3328" actId="20577"/>
        <pc:sldMkLst>
          <pc:docMk/>
          <pc:sldMk cId="2905560148" sldId="256"/>
        </pc:sldMkLst>
        <pc:spChg chg="add del mod">
          <ac:chgData name="Shashank Kumar" userId="ca124273-5a2e-430a-8b03-ab8ff300b124" providerId="ADAL" clId="{BCF2C025-63F5-4E49-82A8-E930BC99C5DA}" dt="2020-01-16T08:19:01.407" v="35" actId="478"/>
          <ac:spMkLst>
            <pc:docMk/>
            <pc:sldMk cId="2905560148" sldId="256"/>
            <ac:spMk id="3" creationId="{0AABC253-784F-44D1-9976-3EEBC28DB239}"/>
          </ac:spMkLst>
        </pc:spChg>
        <pc:spChg chg="mod">
          <ac:chgData name="Shashank Kumar" userId="ca124273-5a2e-430a-8b03-ab8ff300b124" providerId="ADAL" clId="{BCF2C025-63F5-4E49-82A8-E930BC99C5DA}" dt="2020-01-16T15:59:17.232" v="976" actId="20577"/>
          <ac:spMkLst>
            <pc:docMk/>
            <pc:sldMk cId="2905560148" sldId="256"/>
            <ac:spMk id="4" creationId="{3E709AC8-0A9F-E447-A082-94B21C34A6FD}"/>
          </ac:spMkLst>
        </pc:spChg>
        <pc:spChg chg="add del mod">
          <ac:chgData name="Shashank Kumar" userId="ca124273-5a2e-430a-8b03-ab8ff300b124" providerId="ADAL" clId="{BCF2C025-63F5-4E49-82A8-E930BC99C5DA}" dt="2020-01-20T05:19:38.800" v="3328" actId="20577"/>
          <ac:spMkLst>
            <pc:docMk/>
            <pc:sldMk cId="2905560148" sldId="256"/>
            <ac:spMk id="5" creationId="{AE97F1C8-98A5-E548-8B3A-FFD60F683347}"/>
          </ac:spMkLst>
        </pc:spChg>
        <pc:spChg chg="del">
          <ac:chgData name="Shashank Kumar" userId="ca124273-5a2e-430a-8b03-ab8ff300b124" providerId="ADAL" clId="{BCF2C025-63F5-4E49-82A8-E930BC99C5DA}" dt="2020-01-16T08:18:00.142" v="0" actId="478"/>
          <ac:spMkLst>
            <pc:docMk/>
            <pc:sldMk cId="2905560148" sldId="256"/>
            <ac:spMk id="6" creationId="{DDDADB04-BC2A-47E1-B836-81749423D766}"/>
          </ac:spMkLst>
        </pc:spChg>
      </pc:sldChg>
      <pc:sldChg chg="del">
        <pc:chgData name="Shashank Kumar" userId="ca124273-5a2e-430a-8b03-ab8ff300b124" providerId="ADAL" clId="{BCF2C025-63F5-4E49-82A8-E930BC99C5DA}" dt="2020-01-16T08:19:56.603" v="37" actId="2696"/>
        <pc:sldMkLst>
          <pc:docMk/>
          <pc:sldMk cId="280139165" sldId="301"/>
        </pc:sldMkLst>
      </pc:sldChg>
      <pc:sldChg chg="del">
        <pc:chgData name="Shashank Kumar" userId="ca124273-5a2e-430a-8b03-ab8ff300b124" providerId="ADAL" clId="{BCF2C025-63F5-4E49-82A8-E930BC99C5DA}" dt="2020-01-16T08:20:04.171" v="38" actId="2696"/>
        <pc:sldMkLst>
          <pc:docMk/>
          <pc:sldMk cId="1209836627" sldId="302"/>
        </pc:sldMkLst>
      </pc:sldChg>
      <pc:sldChg chg="del">
        <pc:chgData name="Shashank Kumar" userId="ca124273-5a2e-430a-8b03-ab8ff300b124" providerId="ADAL" clId="{BCF2C025-63F5-4E49-82A8-E930BC99C5DA}" dt="2020-01-16T08:20:04.171" v="38" actId="2696"/>
        <pc:sldMkLst>
          <pc:docMk/>
          <pc:sldMk cId="308462664" sldId="303"/>
        </pc:sldMkLst>
      </pc:sldChg>
      <pc:sldChg chg="del">
        <pc:chgData name="Shashank Kumar" userId="ca124273-5a2e-430a-8b03-ab8ff300b124" providerId="ADAL" clId="{BCF2C025-63F5-4E49-82A8-E930BC99C5DA}" dt="2020-01-16T08:19:56.603" v="37" actId="2696"/>
        <pc:sldMkLst>
          <pc:docMk/>
          <pc:sldMk cId="2459366034" sldId="304"/>
        </pc:sldMkLst>
      </pc:sldChg>
      <pc:sldChg chg="ord">
        <pc:chgData name="Shashank Kumar" userId="ca124273-5a2e-430a-8b03-ab8ff300b124" providerId="ADAL" clId="{BCF2C025-63F5-4E49-82A8-E930BC99C5DA}" dt="2020-01-16T08:24:34.811" v="221"/>
        <pc:sldMkLst>
          <pc:docMk/>
          <pc:sldMk cId="3076121010" sldId="307"/>
        </pc:sldMkLst>
      </pc:sldChg>
      <pc:sldChg chg="del">
        <pc:chgData name="Shashank Kumar" userId="ca124273-5a2e-430a-8b03-ab8ff300b124" providerId="ADAL" clId="{BCF2C025-63F5-4E49-82A8-E930BC99C5DA}" dt="2020-01-16T08:47:17.464" v="634" actId="2696"/>
        <pc:sldMkLst>
          <pc:docMk/>
          <pc:sldMk cId="3195844225" sldId="313"/>
        </pc:sldMkLst>
      </pc:sldChg>
      <pc:sldChg chg="del">
        <pc:chgData name="Shashank Kumar" userId="ca124273-5a2e-430a-8b03-ab8ff300b124" providerId="ADAL" clId="{BCF2C025-63F5-4E49-82A8-E930BC99C5DA}" dt="2020-01-16T08:47:23.866" v="637" actId="2696"/>
        <pc:sldMkLst>
          <pc:docMk/>
          <pc:sldMk cId="861635422" sldId="314"/>
        </pc:sldMkLst>
      </pc:sldChg>
      <pc:sldChg chg="del">
        <pc:chgData name="Shashank Kumar" userId="ca124273-5a2e-430a-8b03-ab8ff300b124" providerId="ADAL" clId="{BCF2C025-63F5-4E49-82A8-E930BC99C5DA}" dt="2020-01-16T08:47:22.129" v="636" actId="2696"/>
        <pc:sldMkLst>
          <pc:docMk/>
          <pc:sldMk cId="3764648541" sldId="318"/>
        </pc:sldMkLst>
      </pc:sldChg>
      <pc:sldChg chg="del">
        <pc:chgData name="Shashank Kumar" userId="ca124273-5a2e-430a-8b03-ab8ff300b124" providerId="ADAL" clId="{BCF2C025-63F5-4E49-82A8-E930BC99C5DA}" dt="2020-01-16T08:19:34.913" v="36" actId="2696"/>
        <pc:sldMkLst>
          <pc:docMk/>
          <pc:sldMk cId="572624507" sldId="323"/>
        </pc:sldMkLst>
      </pc:sldChg>
      <pc:sldChg chg="modSp">
        <pc:chgData name="Shashank Kumar" userId="ca124273-5a2e-430a-8b03-ab8ff300b124" providerId="ADAL" clId="{BCF2C025-63F5-4E49-82A8-E930BC99C5DA}" dt="2020-01-16T08:23:11.796" v="174" actId="20577"/>
        <pc:sldMkLst>
          <pc:docMk/>
          <pc:sldMk cId="3948640741" sldId="326"/>
        </pc:sldMkLst>
        <pc:spChg chg="mod">
          <ac:chgData name="Shashank Kumar" userId="ca124273-5a2e-430a-8b03-ab8ff300b124" providerId="ADAL" clId="{BCF2C025-63F5-4E49-82A8-E930BC99C5DA}" dt="2020-01-16T08:23:11.796" v="174" actId="20577"/>
          <ac:spMkLst>
            <pc:docMk/>
            <pc:sldMk cId="3948640741" sldId="326"/>
            <ac:spMk id="4" creationId="{9112A454-979C-4F44-9CFD-9E65DB7CD8D5}"/>
          </ac:spMkLst>
        </pc:spChg>
      </pc:sldChg>
      <pc:sldChg chg="modSp del ord">
        <pc:chgData name="Shashank Kumar" userId="ca124273-5a2e-430a-8b03-ab8ff300b124" providerId="ADAL" clId="{BCF2C025-63F5-4E49-82A8-E930BC99C5DA}" dt="2020-01-17T04:15:05.008" v="1168" actId="2696"/>
        <pc:sldMkLst>
          <pc:docMk/>
          <pc:sldMk cId="3875342187" sldId="327"/>
        </pc:sldMkLst>
        <pc:spChg chg="mod">
          <ac:chgData name="Shashank Kumar" userId="ca124273-5a2e-430a-8b03-ab8ff300b124" providerId="ADAL" clId="{BCF2C025-63F5-4E49-82A8-E930BC99C5DA}" dt="2020-01-16T08:24:01.553" v="193" actId="20577"/>
          <ac:spMkLst>
            <pc:docMk/>
            <pc:sldMk cId="3875342187" sldId="327"/>
            <ac:spMk id="4" creationId="{6E206DB7-76FD-45CA-9FAA-386330478791}"/>
          </ac:spMkLst>
        </pc:spChg>
      </pc:sldChg>
      <pc:sldChg chg="del">
        <pc:chgData name="Shashank Kumar" userId="ca124273-5a2e-430a-8b03-ab8ff300b124" providerId="ADAL" clId="{BCF2C025-63F5-4E49-82A8-E930BC99C5DA}" dt="2020-01-16T08:19:56.603" v="37" actId="2696"/>
        <pc:sldMkLst>
          <pc:docMk/>
          <pc:sldMk cId="3366660390" sldId="329"/>
        </pc:sldMkLst>
      </pc:sldChg>
      <pc:sldChg chg="del">
        <pc:chgData name="Shashank Kumar" userId="ca124273-5a2e-430a-8b03-ab8ff300b124" providerId="ADAL" clId="{BCF2C025-63F5-4E49-82A8-E930BC99C5DA}" dt="2020-01-16T08:19:34.913" v="36" actId="2696"/>
        <pc:sldMkLst>
          <pc:docMk/>
          <pc:sldMk cId="363106911" sldId="330"/>
        </pc:sldMkLst>
      </pc:sldChg>
      <pc:sldChg chg="addSp delSp modSp delAnim">
        <pc:chgData name="Shashank Kumar" userId="ca124273-5a2e-430a-8b03-ab8ff300b124" providerId="ADAL" clId="{BCF2C025-63F5-4E49-82A8-E930BC99C5DA}" dt="2020-01-17T08:39:24.992" v="1989" actId="20577"/>
        <pc:sldMkLst>
          <pc:docMk/>
          <pc:sldMk cId="4156342265" sldId="331"/>
        </pc:sldMkLst>
        <pc:spChg chg="mod">
          <ac:chgData name="Shashank Kumar" userId="ca124273-5a2e-430a-8b03-ab8ff300b124" providerId="ADAL" clId="{BCF2C025-63F5-4E49-82A8-E930BC99C5DA}" dt="2020-01-16T15:59:29.568" v="991" actId="20577"/>
          <ac:spMkLst>
            <pc:docMk/>
            <pc:sldMk cId="4156342265" sldId="331"/>
            <ac:spMk id="3" creationId="{B825A334-3546-44E2-8047-E0EB62429FCC}"/>
          </ac:spMkLst>
        </pc:spChg>
        <pc:spChg chg="add mod">
          <ac:chgData name="Shashank Kumar" userId="ca124273-5a2e-430a-8b03-ab8ff300b124" providerId="ADAL" clId="{BCF2C025-63F5-4E49-82A8-E930BC99C5DA}" dt="2020-01-17T08:39:24.992" v="1989" actId="20577"/>
          <ac:spMkLst>
            <pc:docMk/>
            <pc:sldMk cId="4156342265" sldId="331"/>
            <ac:spMk id="7" creationId="{B8786050-CF9B-49E2-9865-177D9F5558BE}"/>
          </ac:spMkLst>
        </pc:spChg>
        <pc:picChg chg="del">
          <ac:chgData name="Shashank Kumar" userId="ca124273-5a2e-430a-8b03-ab8ff300b124" providerId="ADAL" clId="{BCF2C025-63F5-4E49-82A8-E930BC99C5DA}" dt="2020-01-16T08:22:34.515" v="160" actId="478"/>
          <ac:picMkLst>
            <pc:docMk/>
            <pc:sldMk cId="4156342265" sldId="331"/>
            <ac:picMk id="4" creationId="{BAB13C50-CEC2-428D-B113-487CA7C1FE4B}"/>
          </ac:picMkLst>
        </pc:picChg>
        <pc:picChg chg="del">
          <ac:chgData name="Shashank Kumar" userId="ca124273-5a2e-430a-8b03-ab8ff300b124" providerId="ADAL" clId="{BCF2C025-63F5-4E49-82A8-E930BC99C5DA}" dt="2020-01-16T08:22:36.219" v="161" actId="478"/>
          <ac:picMkLst>
            <pc:docMk/>
            <pc:sldMk cId="4156342265" sldId="331"/>
            <ac:picMk id="5" creationId="{E2E562E4-09B7-4091-A6E1-B3287A239806}"/>
          </ac:picMkLst>
        </pc:picChg>
        <pc:picChg chg="del">
          <ac:chgData name="Shashank Kumar" userId="ca124273-5a2e-430a-8b03-ab8ff300b124" providerId="ADAL" clId="{BCF2C025-63F5-4E49-82A8-E930BC99C5DA}" dt="2020-01-16T08:22:36.639" v="162" actId="478"/>
          <ac:picMkLst>
            <pc:docMk/>
            <pc:sldMk cId="4156342265" sldId="331"/>
            <ac:picMk id="6" creationId="{F8E50E27-B724-4A1D-AA0D-964C24F607B0}"/>
          </ac:picMkLst>
        </pc:picChg>
      </pc:sldChg>
      <pc:sldChg chg="del">
        <pc:chgData name="Shashank Kumar" userId="ca124273-5a2e-430a-8b03-ab8ff300b124" providerId="ADAL" clId="{BCF2C025-63F5-4E49-82A8-E930BC99C5DA}" dt="2020-01-16T08:47:20.082" v="635" actId="2696"/>
        <pc:sldMkLst>
          <pc:docMk/>
          <pc:sldMk cId="396990176" sldId="332"/>
        </pc:sldMkLst>
      </pc:sldChg>
      <pc:sldChg chg="modSp add">
        <pc:chgData name="Shashank Kumar" userId="ca124273-5a2e-430a-8b03-ab8ff300b124" providerId="ADAL" clId="{BCF2C025-63F5-4E49-82A8-E930BC99C5DA}" dt="2020-01-16T08:24:10.177" v="210" actId="20577"/>
        <pc:sldMkLst>
          <pc:docMk/>
          <pc:sldMk cId="873800612" sldId="333"/>
        </pc:sldMkLst>
        <pc:spChg chg="mod">
          <ac:chgData name="Shashank Kumar" userId="ca124273-5a2e-430a-8b03-ab8ff300b124" providerId="ADAL" clId="{BCF2C025-63F5-4E49-82A8-E930BC99C5DA}" dt="2020-01-16T08:24:10.177" v="210" actId="20577"/>
          <ac:spMkLst>
            <pc:docMk/>
            <pc:sldMk cId="873800612" sldId="333"/>
            <ac:spMk id="4" creationId="{6E206DB7-76FD-45CA-9FAA-386330478791}"/>
          </ac:spMkLst>
        </pc:spChg>
      </pc:sldChg>
      <pc:sldChg chg="del">
        <pc:chgData name="Shashank Kumar" userId="ca124273-5a2e-430a-8b03-ab8ff300b124" providerId="ADAL" clId="{BCF2C025-63F5-4E49-82A8-E930BC99C5DA}" dt="2020-01-16T08:19:34.913" v="36" actId="2696"/>
        <pc:sldMkLst>
          <pc:docMk/>
          <pc:sldMk cId="3472678173" sldId="333"/>
        </pc:sldMkLst>
      </pc:sldChg>
      <pc:sldChg chg="del">
        <pc:chgData name="Shashank Kumar" userId="ca124273-5a2e-430a-8b03-ab8ff300b124" providerId="ADAL" clId="{BCF2C025-63F5-4E49-82A8-E930BC99C5DA}" dt="2020-01-16T08:19:34.913" v="36" actId="2696"/>
        <pc:sldMkLst>
          <pc:docMk/>
          <pc:sldMk cId="619045132" sldId="334"/>
        </pc:sldMkLst>
      </pc:sldChg>
      <pc:sldChg chg="modSp add">
        <pc:chgData name="Shashank Kumar" userId="ca124273-5a2e-430a-8b03-ab8ff300b124" providerId="ADAL" clId="{BCF2C025-63F5-4E49-82A8-E930BC99C5DA}" dt="2020-01-16T08:24:29.365" v="219" actId="20577"/>
        <pc:sldMkLst>
          <pc:docMk/>
          <pc:sldMk cId="1739758148" sldId="334"/>
        </pc:sldMkLst>
        <pc:spChg chg="mod">
          <ac:chgData name="Shashank Kumar" userId="ca124273-5a2e-430a-8b03-ab8ff300b124" providerId="ADAL" clId="{BCF2C025-63F5-4E49-82A8-E930BC99C5DA}" dt="2020-01-16T08:24:29.365" v="219" actId="20577"/>
          <ac:spMkLst>
            <pc:docMk/>
            <pc:sldMk cId="1739758148" sldId="334"/>
            <ac:spMk id="4" creationId="{6E206DB7-76FD-45CA-9FAA-386330478791}"/>
          </ac:spMkLst>
        </pc:spChg>
      </pc:sldChg>
      <pc:sldChg chg="addSp delSp modSp add">
        <pc:chgData name="Shashank Kumar" userId="ca124273-5a2e-430a-8b03-ab8ff300b124" providerId="ADAL" clId="{BCF2C025-63F5-4E49-82A8-E930BC99C5DA}" dt="2020-01-16T15:43:08.579" v="691" actId="1076"/>
        <pc:sldMkLst>
          <pc:docMk/>
          <pc:sldMk cId="1891132167" sldId="335"/>
        </pc:sldMkLst>
        <pc:spChg chg="add del mod">
          <ac:chgData name="Shashank Kumar" userId="ca124273-5a2e-430a-8b03-ab8ff300b124" providerId="ADAL" clId="{BCF2C025-63F5-4E49-82A8-E930BC99C5DA}" dt="2020-01-16T08:25:19.932" v="227"/>
          <ac:spMkLst>
            <pc:docMk/>
            <pc:sldMk cId="1891132167" sldId="335"/>
            <ac:spMk id="5" creationId="{E43CCD0A-0F1C-4BAB-BC56-EAF719517DD0}"/>
          </ac:spMkLst>
        </pc:spChg>
        <pc:spChg chg="add del mod">
          <ac:chgData name="Shashank Kumar" userId="ca124273-5a2e-430a-8b03-ab8ff300b124" providerId="ADAL" clId="{BCF2C025-63F5-4E49-82A8-E930BC99C5DA}" dt="2020-01-16T08:25:33.603" v="231"/>
          <ac:spMkLst>
            <pc:docMk/>
            <pc:sldMk cId="1891132167" sldId="335"/>
            <ac:spMk id="6" creationId="{F99AE5C0-315D-4498-B30B-44D089E81815}"/>
          </ac:spMkLst>
        </pc:spChg>
        <pc:spChg chg="del">
          <ac:chgData name="Shashank Kumar" userId="ca124273-5a2e-430a-8b03-ab8ff300b124" providerId="ADAL" clId="{BCF2C025-63F5-4E49-82A8-E930BC99C5DA}" dt="2020-01-16T08:25:08.640" v="223" actId="478"/>
          <ac:spMkLst>
            <pc:docMk/>
            <pc:sldMk cId="1891132167" sldId="335"/>
            <ac:spMk id="7" creationId="{B8786050-CF9B-49E2-9865-177D9F5558BE}"/>
          </ac:spMkLst>
        </pc:spChg>
        <pc:spChg chg="add mod">
          <ac:chgData name="Shashank Kumar" userId="ca124273-5a2e-430a-8b03-ab8ff300b124" providerId="ADAL" clId="{BCF2C025-63F5-4E49-82A8-E930BC99C5DA}" dt="2020-01-16T08:38:16.845" v="385" actId="14100"/>
          <ac:spMkLst>
            <pc:docMk/>
            <pc:sldMk cId="1891132167" sldId="335"/>
            <ac:spMk id="8" creationId="{25EEF290-D732-4BCE-8350-C5AB987E0897}"/>
          </ac:spMkLst>
        </pc:spChg>
        <pc:picChg chg="add mod">
          <ac:chgData name="Shashank Kumar" userId="ca124273-5a2e-430a-8b03-ab8ff300b124" providerId="ADAL" clId="{BCF2C025-63F5-4E49-82A8-E930BC99C5DA}" dt="2020-01-16T15:43:08.579" v="691" actId="1076"/>
          <ac:picMkLst>
            <pc:docMk/>
            <pc:sldMk cId="1891132167" sldId="335"/>
            <ac:picMk id="4" creationId="{985CAAE5-F98D-426D-8529-25A680DBE582}"/>
          </ac:picMkLst>
        </pc:picChg>
      </pc:sldChg>
      <pc:sldChg chg="add del ord">
        <pc:chgData name="Shashank Kumar" userId="ca124273-5a2e-430a-8b03-ab8ff300b124" providerId="ADAL" clId="{BCF2C025-63F5-4E49-82A8-E930BC99C5DA}" dt="2020-01-16T08:32:10.305" v="335" actId="2696"/>
        <pc:sldMkLst>
          <pc:docMk/>
          <pc:sldMk cId="1386446707" sldId="336"/>
        </pc:sldMkLst>
      </pc:sldChg>
      <pc:sldChg chg="addSp delSp modSp add del">
        <pc:chgData name="Shashank Kumar" userId="ca124273-5a2e-430a-8b03-ab8ff300b124" providerId="ADAL" clId="{BCF2C025-63F5-4E49-82A8-E930BC99C5DA}" dt="2020-01-16T08:39:46.798" v="425" actId="2696"/>
        <pc:sldMkLst>
          <pc:docMk/>
          <pc:sldMk cId="782442295" sldId="337"/>
        </pc:sldMkLst>
        <pc:spChg chg="add del mod">
          <ac:chgData name="Shashank Kumar" userId="ca124273-5a2e-430a-8b03-ab8ff300b124" providerId="ADAL" clId="{BCF2C025-63F5-4E49-82A8-E930BC99C5DA}" dt="2020-01-16T08:36:06.063" v="361"/>
          <ac:spMkLst>
            <pc:docMk/>
            <pc:sldMk cId="782442295" sldId="337"/>
            <ac:spMk id="4" creationId="{4578DAD5-15FD-42EF-AABB-3F76F282037B}"/>
          </ac:spMkLst>
        </pc:spChg>
        <pc:spChg chg="add del">
          <ac:chgData name="Shashank Kumar" userId="ca124273-5a2e-430a-8b03-ab8ff300b124" providerId="ADAL" clId="{BCF2C025-63F5-4E49-82A8-E930BC99C5DA}" dt="2020-01-16T08:36:15.002" v="363"/>
          <ac:spMkLst>
            <pc:docMk/>
            <pc:sldMk cId="782442295" sldId="337"/>
            <ac:spMk id="5" creationId="{DC156706-5C78-487B-9E5C-6D6E4B383A2F}"/>
          </ac:spMkLst>
        </pc:spChg>
        <pc:spChg chg="mod">
          <ac:chgData name="Shashank Kumar" userId="ca124273-5a2e-430a-8b03-ab8ff300b124" providerId="ADAL" clId="{BCF2C025-63F5-4E49-82A8-E930BC99C5DA}" dt="2020-01-16T08:26:45.830" v="251" actId="20577"/>
          <ac:spMkLst>
            <pc:docMk/>
            <pc:sldMk cId="782442295" sldId="337"/>
            <ac:spMk id="8" creationId="{25EEF290-D732-4BCE-8350-C5AB987E0897}"/>
          </ac:spMkLst>
        </pc:spChg>
      </pc:sldChg>
      <pc:sldChg chg="add del">
        <pc:chgData name="Shashank Kumar" userId="ca124273-5a2e-430a-8b03-ab8ff300b124" providerId="ADAL" clId="{BCF2C025-63F5-4E49-82A8-E930BC99C5DA}" dt="2020-01-16T08:32:13.253" v="336" actId="2696"/>
        <pc:sldMkLst>
          <pc:docMk/>
          <pc:sldMk cId="1924805293" sldId="338"/>
        </pc:sldMkLst>
      </pc:sldChg>
      <pc:sldChg chg="modSp add del ord">
        <pc:chgData name="Shashank Kumar" userId="ca124273-5a2e-430a-8b03-ab8ff300b124" providerId="ADAL" clId="{BCF2C025-63F5-4E49-82A8-E930BC99C5DA}" dt="2020-01-16T08:40:46.722" v="459" actId="2696"/>
        <pc:sldMkLst>
          <pc:docMk/>
          <pc:sldMk cId="1634777343" sldId="339"/>
        </pc:sldMkLst>
        <pc:spChg chg="mod">
          <ac:chgData name="Shashank Kumar" userId="ca124273-5a2e-430a-8b03-ab8ff300b124" providerId="ADAL" clId="{BCF2C025-63F5-4E49-82A8-E930BC99C5DA}" dt="2020-01-16T08:26:57.355" v="252"/>
          <ac:spMkLst>
            <pc:docMk/>
            <pc:sldMk cId="1634777343" sldId="339"/>
            <ac:spMk id="8" creationId="{25EEF290-D732-4BCE-8350-C5AB987E0897}"/>
          </ac:spMkLst>
        </pc:spChg>
      </pc:sldChg>
      <pc:sldChg chg="modSp add del ord">
        <pc:chgData name="Shashank Kumar" userId="ca124273-5a2e-430a-8b03-ab8ff300b124" providerId="ADAL" clId="{BCF2C025-63F5-4E49-82A8-E930BC99C5DA}" dt="2020-01-16T08:41:46.580" v="504" actId="2696"/>
        <pc:sldMkLst>
          <pc:docMk/>
          <pc:sldMk cId="4085056388" sldId="340"/>
        </pc:sldMkLst>
        <pc:spChg chg="mod">
          <ac:chgData name="Shashank Kumar" userId="ca124273-5a2e-430a-8b03-ab8ff300b124" providerId="ADAL" clId="{BCF2C025-63F5-4E49-82A8-E930BC99C5DA}" dt="2020-01-16T08:27:08.217" v="255" actId="20577"/>
          <ac:spMkLst>
            <pc:docMk/>
            <pc:sldMk cId="4085056388" sldId="340"/>
            <ac:spMk id="8" creationId="{25EEF290-D732-4BCE-8350-C5AB987E0897}"/>
          </ac:spMkLst>
        </pc:spChg>
      </pc:sldChg>
      <pc:sldChg chg="modSp add del ord">
        <pc:chgData name="Shashank Kumar" userId="ca124273-5a2e-430a-8b03-ab8ff300b124" providerId="ADAL" clId="{BCF2C025-63F5-4E49-82A8-E930BC99C5DA}" dt="2020-01-16T08:42:42.379" v="558" actId="2696"/>
        <pc:sldMkLst>
          <pc:docMk/>
          <pc:sldMk cId="2049192290" sldId="341"/>
        </pc:sldMkLst>
        <pc:spChg chg="mod">
          <ac:chgData name="Shashank Kumar" userId="ca124273-5a2e-430a-8b03-ab8ff300b124" providerId="ADAL" clId="{BCF2C025-63F5-4E49-82A8-E930BC99C5DA}" dt="2020-01-16T08:42:33.467" v="556" actId="20577"/>
          <ac:spMkLst>
            <pc:docMk/>
            <pc:sldMk cId="2049192290" sldId="341"/>
            <ac:spMk id="8" creationId="{25EEF290-D732-4BCE-8350-C5AB987E0897}"/>
          </ac:spMkLst>
        </pc:spChg>
      </pc:sldChg>
      <pc:sldChg chg="add del">
        <pc:chgData name="Shashank Kumar" userId="ca124273-5a2e-430a-8b03-ab8ff300b124" providerId="ADAL" clId="{BCF2C025-63F5-4E49-82A8-E930BC99C5DA}" dt="2020-01-16T08:27:29.378" v="259" actId="2696"/>
        <pc:sldMkLst>
          <pc:docMk/>
          <pc:sldMk cId="2815460748" sldId="342"/>
        </pc:sldMkLst>
      </pc:sldChg>
      <pc:sldChg chg="modSp add del">
        <pc:chgData name="Shashank Kumar" userId="ca124273-5a2e-430a-8b03-ab8ff300b124" providerId="ADAL" clId="{BCF2C025-63F5-4E49-82A8-E930BC99C5DA}" dt="2020-01-16T08:42:44.868" v="559" actId="2696"/>
        <pc:sldMkLst>
          <pc:docMk/>
          <pc:sldMk cId="3472508909" sldId="343"/>
        </pc:sldMkLst>
        <pc:spChg chg="mod">
          <ac:chgData name="Shashank Kumar" userId="ca124273-5a2e-430a-8b03-ab8ff300b124" providerId="ADAL" clId="{BCF2C025-63F5-4E49-82A8-E930BC99C5DA}" dt="2020-01-16T08:27:44.680" v="261"/>
          <ac:spMkLst>
            <pc:docMk/>
            <pc:sldMk cId="3472508909" sldId="343"/>
            <ac:spMk id="8" creationId="{25EEF290-D732-4BCE-8350-C5AB987E0897}"/>
          </ac:spMkLst>
        </pc:spChg>
      </pc:sldChg>
      <pc:sldChg chg="modSp add del">
        <pc:chgData name="Shashank Kumar" userId="ca124273-5a2e-430a-8b03-ab8ff300b124" providerId="ADAL" clId="{BCF2C025-63F5-4E49-82A8-E930BC99C5DA}" dt="2020-01-16T08:46:34.343" v="631" actId="2696"/>
        <pc:sldMkLst>
          <pc:docMk/>
          <pc:sldMk cId="1297958453" sldId="344"/>
        </pc:sldMkLst>
        <pc:spChg chg="mod">
          <ac:chgData name="Shashank Kumar" userId="ca124273-5a2e-430a-8b03-ab8ff300b124" providerId="ADAL" clId="{BCF2C025-63F5-4E49-82A8-E930BC99C5DA}" dt="2020-01-16T08:28:22.024" v="288" actId="20577"/>
          <ac:spMkLst>
            <pc:docMk/>
            <pc:sldMk cId="1297958453" sldId="344"/>
            <ac:spMk id="8" creationId="{25EEF290-D732-4BCE-8350-C5AB987E0897}"/>
          </ac:spMkLst>
        </pc:spChg>
      </pc:sldChg>
      <pc:sldChg chg="addSp delSp modSp add del ord">
        <pc:chgData name="Shashank Kumar" userId="ca124273-5a2e-430a-8b03-ab8ff300b124" providerId="ADAL" clId="{BCF2C025-63F5-4E49-82A8-E930BC99C5DA}" dt="2020-01-17T08:59:18.033" v="2439" actId="2696"/>
        <pc:sldMkLst>
          <pc:docMk/>
          <pc:sldMk cId="3970762964" sldId="345"/>
        </pc:sldMkLst>
        <pc:spChg chg="add del">
          <ac:chgData name="Shashank Kumar" userId="ca124273-5a2e-430a-8b03-ab8ff300b124" providerId="ADAL" clId="{BCF2C025-63F5-4E49-82A8-E930BC99C5DA}" dt="2020-01-16T15:52:04.546" v="768"/>
          <ac:spMkLst>
            <pc:docMk/>
            <pc:sldMk cId="3970762964" sldId="345"/>
            <ac:spMk id="4" creationId="{E6E807E4-6D57-412E-AD11-30151EF32573}"/>
          </ac:spMkLst>
        </pc:spChg>
        <pc:spChg chg="mod">
          <ac:chgData name="Shashank Kumar" userId="ca124273-5a2e-430a-8b03-ab8ff300b124" providerId="ADAL" clId="{BCF2C025-63F5-4E49-82A8-E930BC99C5DA}" dt="2020-01-16T08:44:55.230" v="625" actId="6549"/>
          <ac:spMkLst>
            <pc:docMk/>
            <pc:sldMk cId="3970762964" sldId="345"/>
            <ac:spMk id="8" creationId="{25EEF290-D732-4BCE-8350-C5AB987E0897}"/>
          </ac:spMkLst>
        </pc:spChg>
      </pc:sldChg>
      <pc:sldChg chg="modSp add">
        <pc:chgData name="Shashank Kumar" userId="ca124273-5a2e-430a-8b03-ab8ff300b124" providerId="ADAL" clId="{BCF2C025-63F5-4E49-82A8-E930BC99C5DA}" dt="2020-01-16T08:39:33.652" v="423"/>
        <pc:sldMkLst>
          <pc:docMk/>
          <pc:sldMk cId="3774381853" sldId="346"/>
        </pc:sldMkLst>
        <pc:spChg chg="mod">
          <ac:chgData name="Shashank Kumar" userId="ca124273-5a2e-430a-8b03-ab8ff300b124" providerId="ADAL" clId="{BCF2C025-63F5-4E49-82A8-E930BC99C5DA}" dt="2020-01-16T08:39:33.652" v="423"/>
          <ac:spMkLst>
            <pc:docMk/>
            <pc:sldMk cId="3774381853" sldId="346"/>
            <ac:spMk id="8" creationId="{25EEF290-D732-4BCE-8350-C5AB987E0897}"/>
          </ac:spMkLst>
        </pc:spChg>
      </pc:sldChg>
      <pc:sldChg chg="addSp delSp modSp add">
        <pc:chgData name="Shashank Kumar" userId="ca124273-5a2e-430a-8b03-ab8ff300b124" providerId="ADAL" clId="{BCF2C025-63F5-4E49-82A8-E930BC99C5DA}" dt="2020-01-20T14:39:08.202" v="3543" actId="20577"/>
        <pc:sldMkLst>
          <pc:docMk/>
          <pc:sldMk cId="3684788312" sldId="347"/>
        </pc:sldMkLst>
        <pc:spChg chg="mod">
          <ac:chgData name="Shashank Kumar" userId="ca124273-5a2e-430a-8b03-ab8ff300b124" providerId="ADAL" clId="{BCF2C025-63F5-4E49-82A8-E930BC99C5DA}" dt="2020-01-20T14:39:08.202" v="3543" actId="20577"/>
          <ac:spMkLst>
            <pc:docMk/>
            <pc:sldMk cId="3684788312" sldId="347"/>
            <ac:spMk id="8" creationId="{25EEF290-D732-4BCE-8350-C5AB987E0897}"/>
          </ac:spMkLst>
        </pc:spChg>
        <pc:picChg chg="add mod">
          <ac:chgData name="Shashank Kumar" userId="ca124273-5a2e-430a-8b03-ab8ff300b124" providerId="ADAL" clId="{BCF2C025-63F5-4E49-82A8-E930BC99C5DA}" dt="2020-01-20T14:38:54.017" v="3542" actId="14100"/>
          <ac:picMkLst>
            <pc:docMk/>
            <pc:sldMk cId="3684788312" sldId="347"/>
            <ac:picMk id="4" creationId="{597AD886-D612-49F6-B140-2802AFDC6D97}"/>
          </ac:picMkLst>
        </pc:picChg>
        <pc:picChg chg="del mod">
          <ac:chgData name="Shashank Kumar" userId="ca124273-5a2e-430a-8b03-ab8ff300b124" providerId="ADAL" clId="{BCF2C025-63F5-4E49-82A8-E930BC99C5DA}" dt="2020-01-20T14:38:36.953" v="3538" actId="478"/>
          <ac:picMkLst>
            <pc:docMk/>
            <pc:sldMk cId="3684788312" sldId="347"/>
            <ac:picMk id="5" creationId="{07CB76E1-4F6E-4277-9AA2-51A190F1B69F}"/>
          </ac:picMkLst>
        </pc:picChg>
      </pc:sldChg>
      <pc:sldChg chg="modSp add">
        <pc:chgData name="Shashank Kumar" userId="ca124273-5a2e-430a-8b03-ab8ff300b124" providerId="ADAL" clId="{BCF2C025-63F5-4E49-82A8-E930BC99C5DA}" dt="2020-01-16T08:41:42.826" v="503" actId="20577"/>
        <pc:sldMkLst>
          <pc:docMk/>
          <pc:sldMk cId="1759843639" sldId="348"/>
        </pc:sldMkLst>
        <pc:spChg chg="mod">
          <ac:chgData name="Shashank Kumar" userId="ca124273-5a2e-430a-8b03-ab8ff300b124" providerId="ADAL" clId="{BCF2C025-63F5-4E49-82A8-E930BC99C5DA}" dt="2020-01-16T08:41:42.826" v="503" actId="20577"/>
          <ac:spMkLst>
            <pc:docMk/>
            <pc:sldMk cId="1759843639" sldId="348"/>
            <ac:spMk id="8" creationId="{25EEF290-D732-4BCE-8350-C5AB987E0897}"/>
          </ac:spMkLst>
        </pc:spChg>
      </pc:sldChg>
      <pc:sldChg chg="modSp add ord">
        <pc:chgData name="Shashank Kumar" userId="ca124273-5a2e-430a-8b03-ab8ff300b124" providerId="ADAL" clId="{BCF2C025-63F5-4E49-82A8-E930BC99C5DA}" dt="2020-01-20T14:39:36.349" v="3548" actId="1076"/>
        <pc:sldMkLst>
          <pc:docMk/>
          <pc:sldMk cId="3944262296" sldId="349"/>
        </pc:sldMkLst>
        <pc:spChg chg="mod">
          <ac:chgData name="Shashank Kumar" userId="ca124273-5a2e-430a-8b03-ab8ff300b124" providerId="ADAL" clId="{BCF2C025-63F5-4E49-82A8-E930BC99C5DA}" dt="2020-01-16T08:42:18.902" v="545" actId="20577"/>
          <ac:spMkLst>
            <pc:docMk/>
            <pc:sldMk cId="3944262296" sldId="349"/>
            <ac:spMk id="8" creationId="{25EEF290-D732-4BCE-8350-C5AB987E0897}"/>
          </ac:spMkLst>
        </pc:spChg>
        <pc:picChg chg="mod">
          <ac:chgData name="Shashank Kumar" userId="ca124273-5a2e-430a-8b03-ab8ff300b124" providerId="ADAL" clId="{BCF2C025-63F5-4E49-82A8-E930BC99C5DA}" dt="2020-01-20T14:39:36.349" v="3548" actId="1076"/>
          <ac:picMkLst>
            <pc:docMk/>
            <pc:sldMk cId="3944262296" sldId="349"/>
            <ac:picMk id="9" creationId="{7DADBE51-770C-4B53-9CF5-B9613A2769E4}"/>
          </ac:picMkLst>
        </pc:picChg>
      </pc:sldChg>
      <pc:sldChg chg="modSp add ord">
        <pc:chgData name="Shashank Kumar" userId="ca124273-5a2e-430a-8b03-ab8ff300b124" providerId="ADAL" clId="{BCF2C025-63F5-4E49-82A8-E930BC99C5DA}" dt="2020-01-21T01:17:58.388" v="3688"/>
        <pc:sldMkLst>
          <pc:docMk/>
          <pc:sldMk cId="1273195932" sldId="350"/>
        </pc:sldMkLst>
        <pc:spChg chg="mod">
          <ac:chgData name="Shashank Kumar" userId="ca124273-5a2e-430a-8b03-ab8ff300b124" providerId="ADAL" clId="{BCF2C025-63F5-4E49-82A8-E930BC99C5DA}" dt="2020-01-20T14:39:30.078" v="3546" actId="1076"/>
          <ac:spMkLst>
            <pc:docMk/>
            <pc:sldMk cId="1273195932" sldId="350"/>
            <ac:spMk id="8" creationId="{25EEF290-D732-4BCE-8350-C5AB987E0897}"/>
          </ac:spMkLst>
        </pc:spChg>
        <pc:picChg chg="mod">
          <ac:chgData name="Shashank Kumar" userId="ca124273-5a2e-430a-8b03-ab8ff300b124" providerId="ADAL" clId="{BCF2C025-63F5-4E49-82A8-E930BC99C5DA}" dt="2020-01-20T14:39:29.362" v="3545" actId="1076"/>
          <ac:picMkLst>
            <pc:docMk/>
            <pc:sldMk cId="1273195932" sldId="350"/>
            <ac:picMk id="4" creationId="{6155C587-80B6-4C9C-AAA8-E937F540F28E}"/>
          </ac:picMkLst>
        </pc:picChg>
      </pc:sldChg>
      <pc:sldChg chg="modSp add del">
        <pc:chgData name="Shashank Kumar" userId="ca124273-5a2e-430a-8b03-ab8ff300b124" providerId="ADAL" clId="{BCF2C025-63F5-4E49-82A8-E930BC99C5DA}" dt="2020-01-17T04:18:33.606" v="1259" actId="2696"/>
        <pc:sldMkLst>
          <pc:docMk/>
          <pc:sldMk cId="78453332" sldId="351"/>
        </pc:sldMkLst>
        <pc:spChg chg="mod">
          <ac:chgData name="Shashank Kumar" userId="ca124273-5a2e-430a-8b03-ab8ff300b124" providerId="ADAL" clId="{BCF2C025-63F5-4E49-82A8-E930BC99C5DA}" dt="2020-01-16T08:43:51.828" v="624" actId="20577"/>
          <ac:spMkLst>
            <pc:docMk/>
            <pc:sldMk cId="78453332" sldId="351"/>
            <ac:spMk id="4" creationId="{6E206DB7-76FD-45CA-9FAA-386330478791}"/>
          </ac:spMkLst>
        </pc:spChg>
      </pc:sldChg>
      <pc:sldChg chg="modSp ord">
        <pc:chgData name="Shashank Kumar" userId="ca124273-5a2e-430a-8b03-ab8ff300b124" providerId="ADAL" clId="{BCF2C025-63F5-4E49-82A8-E930BC99C5DA}" dt="2020-01-21T02:14:44.924" v="3740" actId="20577"/>
        <pc:sldMkLst>
          <pc:docMk/>
          <pc:sldMk cId="1040326257" sldId="352"/>
        </pc:sldMkLst>
        <pc:spChg chg="mod">
          <ac:chgData name="Shashank Kumar" userId="ca124273-5a2e-430a-8b03-ab8ff300b124" providerId="ADAL" clId="{BCF2C025-63F5-4E49-82A8-E930BC99C5DA}" dt="2020-01-21T02:14:44.924" v="3740" actId="20577"/>
          <ac:spMkLst>
            <pc:docMk/>
            <pc:sldMk cId="1040326257" sldId="352"/>
            <ac:spMk id="8" creationId="{25EEF290-D732-4BCE-8350-C5AB987E0897}"/>
          </ac:spMkLst>
        </pc:spChg>
      </pc:sldChg>
      <pc:sldChg chg="modSp del">
        <pc:chgData name="Shashank Kumar" userId="ca124273-5a2e-430a-8b03-ab8ff300b124" providerId="ADAL" clId="{BCF2C025-63F5-4E49-82A8-E930BC99C5DA}" dt="2020-01-16T08:46:07.040" v="629" actId="2696"/>
        <pc:sldMkLst>
          <pc:docMk/>
          <pc:sldMk cId="1186471578" sldId="352"/>
        </pc:sldMkLst>
        <pc:spChg chg="mod">
          <ac:chgData name="Shashank Kumar" userId="ca124273-5a2e-430a-8b03-ab8ff300b124" providerId="ADAL" clId="{BCF2C025-63F5-4E49-82A8-E930BC99C5DA}" dt="2020-01-16T08:45:54.979" v="628"/>
          <ac:spMkLst>
            <pc:docMk/>
            <pc:sldMk cId="1186471578" sldId="352"/>
            <ac:spMk id="8" creationId="{25EEF290-D732-4BCE-8350-C5AB987E0897}"/>
          </ac:spMkLst>
        </pc:spChg>
      </pc:sldChg>
      <pc:sldChg chg="add del">
        <pc:chgData name="Shashank Kumar" userId="ca124273-5a2e-430a-8b03-ab8ff300b124" providerId="ADAL" clId="{BCF2C025-63F5-4E49-82A8-E930BC99C5DA}" dt="2020-01-16T08:45:42.082" v="627" actId="2696"/>
        <pc:sldMkLst>
          <pc:docMk/>
          <pc:sldMk cId="3763039330" sldId="352"/>
        </pc:sldMkLst>
      </pc:sldChg>
      <pc:sldChg chg="addSp delSp modSp add">
        <pc:chgData name="Shashank Kumar" userId="ca124273-5a2e-430a-8b03-ab8ff300b124" providerId="ADAL" clId="{BCF2C025-63F5-4E49-82A8-E930BC99C5DA}" dt="2020-01-20T14:27:11.088" v="3447" actId="1076"/>
        <pc:sldMkLst>
          <pc:docMk/>
          <pc:sldMk cId="101275546" sldId="353"/>
        </pc:sldMkLst>
        <pc:spChg chg="add mod">
          <ac:chgData name="Shashank Kumar" userId="ca124273-5a2e-430a-8b03-ab8ff300b124" providerId="ADAL" clId="{BCF2C025-63F5-4E49-82A8-E930BC99C5DA}" dt="2020-01-16T08:51:14.845" v="669"/>
          <ac:spMkLst>
            <pc:docMk/>
            <pc:sldMk cId="101275546" sldId="353"/>
            <ac:spMk id="4" creationId="{B641E882-FA61-4972-8E21-B67863472B8F}"/>
          </ac:spMkLst>
        </pc:spChg>
        <pc:spChg chg="mod">
          <ac:chgData name="Shashank Kumar" userId="ca124273-5a2e-430a-8b03-ab8ff300b124" providerId="ADAL" clId="{BCF2C025-63F5-4E49-82A8-E930BC99C5DA}" dt="2020-01-17T04:51:46.843" v="1727" actId="5793"/>
          <ac:spMkLst>
            <pc:docMk/>
            <pc:sldMk cId="101275546" sldId="353"/>
            <ac:spMk id="8" creationId="{25EEF290-D732-4BCE-8350-C5AB987E0897}"/>
          </ac:spMkLst>
        </pc:spChg>
        <pc:picChg chg="add del mod">
          <ac:chgData name="Shashank Kumar" userId="ca124273-5a2e-430a-8b03-ab8ff300b124" providerId="ADAL" clId="{BCF2C025-63F5-4E49-82A8-E930BC99C5DA}" dt="2020-01-20T14:27:02.724" v="3444" actId="478"/>
          <ac:picMkLst>
            <pc:docMk/>
            <pc:sldMk cId="101275546" sldId="353"/>
            <ac:picMk id="5" creationId="{34A8E68F-96D4-4A3A-815C-0C7633691F50}"/>
          </ac:picMkLst>
        </pc:picChg>
        <pc:picChg chg="add mod">
          <ac:chgData name="Shashank Kumar" userId="ca124273-5a2e-430a-8b03-ab8ff300b124" providerId="ADAL" clId="{BCF2C025-63F5-4E49-82A8-E930BC99C5DA}" dt="2020-01-20T14:27:11.088" v="3447" actId="1076"/>
          <ac:picMkLst>
            <pc:docMk/>
            <pc:sldMk cId="101275546" sldId="353"/>
            <ac:picMk id="6" creationId="{B65D87FA-AA65-4C33-A6A1-E5ECDA22B9BA}"/>
          </ac:picMkLst>
        </pc:picChg>
      </pc:sldChg>
      <pc:sldChg chg="modSp add ord">
        <pc:chgData name="Shashank Kumar" userId="ca124273-5a2e-430a-8b03-ab8ff300b124" providerId="ADAL" clId="{BCF2C025-63F5-4E49-82A8-E930BC99C5DA}" dt="2020-01-16T15:47:29.570" v="765"/>
        <pc:sldMkLst>
          <pc:docMk/>
          <pc:sldMk cId="1883064668" sldId="354"/>
        </pc:sldMkLst>
        <pc:spChg chg="mod">
          <ac:chgData name="Shashank Kumar" userId="ca124273-5a2e-430a-8b03-ab8ff300b124" providerId="ADAL" clId="{BCF2C025-63F5-4E49-82A8-E930BC99C5DA}" dt="2020-01-16T15:45:18.259" v="724" actId="20577"/>
          <ac:spMkLst>
            <pc:docMk/>
            <pc:sldMk cId="1883064668" sldId="354"/>
            <ac:spMk id="4" creationId="{9112A454-979C-4F44-9CFD-9E65DB7CD8D5}"/>
          </ac:spMkLst>
        </pc:spChg>
      </pc:sldChg>
      <pc:sldChg chg="addSp delSp modSp add del">
        <pc:chgData name="Shashank Kumar" userId="ca124273-5a2e-430a-8b03-ab8ff300b124" providerId="ADAL" clId="{BCF2C025-63F5-4E49-82A8-E930BC99C5DA}" dt="2020-01-16T15:54:24.030" v="863" actId="2696"/>
        <pc:sldMkLst>
          <pc:docMk/>
          <pc:sldMk cId="246150682" sldId="355"/>
        </pc:sldMkLst>
        <pc:spChg chg="add mod">
          <ac:chgData name="Shashank Kumar" userId="ca124273-5a2e-430a-8b03-ab8ff300b124" providerId="ADAL" clId="{BCF2C025-63F5-4E49-82A8-E930BC99C5DA}" dt="2020-01-16T15:52:14.920" v="772" actId="14100"/>
          <ac:spMkLst>
            <pc:docMk/>
            <pc:sldMk cId="246150682" sldId="355"/>
            <ac:spMk id="4" creationId="{AF506372-FB1C-4E39-BE3C-0572E4718C11}"/>
          </ac:spMkLst>
        </pc:spChg>
        <pc:spChg chg="add del">
          <ac:chgData name="Shashank Kumar" userId="ca124273-5a2e-430a-8b03-ab8ff300b124" providerId="ADAL" clId="{BCF2C025-63F5-4E49-82A8-E930BC99C5DA}" dt="2020-01-16T15:47:15.739" v="761"/>
          <ac:spMkLst>
            <pc:docMk/>
            <pc:sldMk cId="246150682" sldId="355"/>
            <ac:spMk id="5" creationId="{326E2F7E-3F3E-4790-8D49-A878BED0D457}"/>
          </ac:spMkLst>
        </pc:spChg>
        <pc:spChg chg="mod">
          <ac:chgData name="Shashank Kumar" userId="ca124273-5a2e-430a-8b03-ab8ff300b124" providerId="ADAL" clId="{BCF2C025-63F5-4E49-82A8-E930BC99C5DA}" dt="2020-01-16T15:47:45.106" v="766" actId="108"/>
          <ac:spMkLst>
            <pc:docMk/>
            <pc:sldMk cId="246150682" sldId="355"/>
            <ac:spMk id="8" creationId="{25EEF290-D732-4BCE-8350-C5AB987E0897}"/>
          </ac:spMkLst>
        </pc:spChg>
      </pc:sldChg>
      <pc:sldChg chg="addSp delSp modSp add">
        <pc:chgData name="Shashank Kumar" userId="ca124273-5a2e-430a-8b03-ab8ff300b124" providerId="ADAL" clId="{BCF2C025-63F5-4E49-82A8-E930BC99C5DA}" dt="2020-01-20T14:37:39.996" v="3537" actId="20577"/>
        <pc:sldMkLst>
          <pc:docMk/>
          <pc:sldMk cId="3160673164" sldId="356"/>
        </pc:sldMkLst>
        <pc:spChg chg="add mod">
          <ac:chgData name="Shashank Kumar" userId="ca124273-5a2e-430a-8b03-ab8ff300b124" providerId="ADAL" clId="{BCF2C025-63F5-4E49-82A8-E930BC99C5DA}" dt="2020-01-20T14:37:39.996" v="3537" actId="20577"/>
          <ac:spMkLst>
            <pc:docMk/>
            <pc:sldMk cId="3160673164" sldId="356"/>
            <ac:spMk id="5" creationId="{9271F1F1-8E61-4119-8169-4D31DC215738}"/>
          </ac:spMkLst>
        </pc:spChg>
        <pc:spChg chg="mod">
          <ac:chgData name="Shashank Kumar" userId="ca124273-5a2e-430a-8b03-ab8ff300b124" providerId="ADAL" clId="{BCF2C025-63F5-4E49-82A8-E930BC99C5DA}" dt="2020-01-17T04:52:42.768" v="1734" actId="6549"/>
          <ac:spMkLst>
            <pc:docMk/>
            <pc:sldMk cId="3160673164" sldId="356"/>
            <ac:spMk id="8" creationId="{25EEF290-D732-4BCE-8350-C5AB987E0897}"/>
          </ac:spMkLst>
        </pc:spChg>
        <pc:picChg chg="add del">
          <ac:chgData name="Shashank Kumar" userId="ca124273-5a2e-430a-8b03-ab8ff300b124" providerId="ADAL" clId="{BCF2C025-63F5-4E49-82A8-E930BC99C5DA}" dt="2020-01-16T15:54:57.656" v="865"/>
          <ac:picMkLst>
            <pc:docMk/>
            <pc:sldMk cId="3160673164" sldId="356"/>
            <ac:picMk id="4" creationId="{1EF50981-CFA1-4B09-978A-B0D15D8BD16F}"/>
          </ac:picMkLst>
        </pc:picChg>
        <pc:picChg chg="add mod">
          <ac:chgData name="Shashank Kumar" userId="ca124273-5a2e-430a-8b03-ab8ff300b124" providerId="ADAL" clId="{BCF2C025-63F5-4E49-82A8-E930BC99C5DA}" dt="2020-01-17T04:53:32.531" v="1742" actId="1076"/>
          <ac:picMkLst>
            <pc:docMk/>
            <pc:sldMk cId="3160673164" sldId="356"/>
            <ac:picMk id="6" creationId="{61ADE1DC-5C24-4A72-9B09-848A8065D32D}"/>
          </ac:picMkLst>
        </pc:picChg>
      </pc:sldChg>
      <pc:sldChg chg="modSp add">
        <pc:chgData name="Shashank Kumar" userId="ca124273-5a2e-430a-8b03-ab8ff300b124" providerId="ADAL" clId="{BCF2C025-63F5-4E49-82A8-E930BC99C5DA}" dt="2020-01-16T16:07:34.915" v="1070" actId="20577"/>
        <pc:sldMkLst>
          <pc:docMk/>
          <pc:sldMk cId="2044935367" sldId="357"/>
        </pc:sldMkLst>
        <pc:spChg chg="mod">
          <ac:chgData name="Shashank Kumar" userId="ca124273-5a2e-430a-8b03-ab8ff300b124" providerId="ADAL" clId="{BCF2C025-63F5-4E49-82A8-E930BC99C5DA}" dt="2020-01-16T16:07:34.915" v="1070" actId="20577"/>
          <ac:spMkLst>
            <pc:docMk/>
            <pc:sldMk cId="2044935367" sldId="357"/>
            <ac:spMk id="4" creationId="{9112A454-979C-4F44-9CFD-9E65DB7CD8D5}"/>
          </ac:spMkLst>
        </pc:spChg>
      </pc:sldChg>
      <pc:sldChg chg="addSp delSp modSp add">
        <pc:chgData name="Shashank Kumar" userId="ca124273-5a2e-430a-8b03-ab8ff300b124" providerId="ADAL" clId="{BCF2C025-63F5-4E49-82A8-E930BC99C5DA}" dt="2020-01-17T04:34:07.070" v="1548" actId="12"/>
        <pc:sldMkLst>
          <pc:docMk/>
          <pc:sldMk cId="2439418313" sldId="358"/>
        </pc:sldMkLst>
        <pc:spChg chg="add del mod">
          <ac:chgData name="Shashank Kumar" userId="ca124273-5a2e-430a-8b03-ab8ff300b124" providerId="ADAL" clId="{BCF2C025-63F5-4E49-82A8-E930BC99C5DA}" dt="2020-01-17T04:34:07.070" v="1548" actId="12"/>
          <ac:spMkLst>
            <pc:docMk/>
            <pc:sldMk cId="2439418313" sldId="358"/>
            <ac:spMk id="8" creationId="{25EEF290-D732-4BCE-8350-C5AB987E0897}"/>
          </ac:spMkLst>
        </pc:spChg>
        <pc:picChg chg="del">
          <ac:chgData name="Shashank Kumar" userId="ca124273-5a2e-430a-8b03-ab8ff300b124" providerId="ADAL" clId="{BCF2C025-63F5-4E49-82A8-E930BC99C5DA}" dt="2020-01-16T16:08:02.915" v="1072" actId="478"/>
          <ac:picMkLst>
            <pc:docMk/>
            <pc:sldMk cId="2439418313" sldId="358"/>
            <ac:picMk id="6" creationId="{61ADE1DC-5C24-4A72-9B09-848A8065D32D}"/>
          </ac:picMkLst>
        </pc:picChg>
      </pc:sldChg>
      <pc:sldChg chg="modSp add">
        <pc:chgData name="Shashank Kumar" userId="ca124273-5a2e-430a-8b03-ab8ff300b124" providerId="ADAL" clId="{BCF2C025-63F5-4E49-82A8-E930BC99C5DA}" dt="2020-01-17T04:15:59.181" v="1225" actId="20577"/>
        <pc:sldMkLst>
          <pc:docMk/>
          <pc:sldMk cId="3533260782" sldId="359"/>
        </pc:sldMkLst>
        <pc:spChg chg="mod">
          <ac:chgData name="Shashank Kumar" userId="ca124273-5a2e-430a-8b03-ab8ff300b124" providerId="ADAL" clId="{BCF2C025-63F5-4E49-82A8-E930BC99C5DA}" dt="2020-01-17T04:15:59.181" v="1225" actId="20577"/>
          <ac:spMkLst>
            <pc:docMk/>
            <pc:sldMk cId="3533260782" sldId="359"/>
            <ac:spMk id="4" creationId="{9112A454-979C-4F44-9CFD-9E65DB7CD8D5}"/>
          </ac:spMkLst>
        </pc:spChg>
      </pc:sldChg>
      <pc:sldChg chg="addSp modSp add">
        <pc:chgData name="Shashank Kumar" userId="ca124273-5a2e-430a-8b03-ab8ff300b124" providerId="ADAL" clId="{BCF2C025-63F5-4E49-82A8-E930BC99C5DA}" dt="2020-01-17T04:24:01.660" v="1295" actId="1076"/>
        <pc:sldMkLst>
          <pc:docMk/>
          <pc:sldMk cId="2354481041" sldId="360"/>
        </pc:sldMkLst>
        <pc:spChg chg="mod">
          <ac:chgData name="Shashank Kumar" userId="ca124273-5a2e-430a-8b03-ab8ff300b124" providerId="ADAL" clId="{BCF2C025-63F5-4E49-82A8-E930BC99C5DA}" dt="2020-01-17T04:23:07.299" v="1287" actId="255"/>
          <ac:spMkLst>
            <pc:docMk/>
            <pc:sldMk cId="2354481041" sldId="360"/>
            <ac:spMk id="8" creationId="{25EEF290-D732-4BCE-8350-C5AB987E0897}"/>
          </ac:spMkLst>
        </pc:spChg>
        <pc:picChg chg="add mod">
          <ac:chgData name="Shashank Kumar" userId="ca124273-5a2e-430a-8b03-ab8ff300b124" providerId="ADAL" clId="{BCF2C025-63F5-4E49-82A8-E930BC99C5DA}" dt="2020-01-17T04:24:01.660" v="1295" actId="1076"/>
          <ac:picMkLst>
            <pc:docMk/>
            <pc:sldMk cId="2354481041" sldId="360"/>
            <ac:picMk id="4" creationId="{D9DEC8A4-821F-468C-A55A-9D58B20F542B}"/>
          </ac:picMkLst>
        </pc:picChg>
      </pc:sldChg>
      <pc:sldChg chg="addSp modSp add">
        <pc:chgData name="Shashank Kumar" userId="ca124273-5a2e-430a-8b03-ab8ff300b124" providerId="ADAL" clId="{BCF2C025-63F5-4E49-82A8-E930BC99C5DA}" dt="2020-01-21T02:15:35.750" v="3757" actId="1076"/>
        <pc:sldMkLst>
          <pc:docMk/>
          <pc:sldMk cId="4031053299" sldId="361"/>
        </pc:sldMkLst>
        <pc:spChg chg="add mod">
          <ac:chgData name="Shashank Kumar" userId="ca124273-5a2e-430a-8b03-ab8ff300b124" providerId="ADAL" clId="{BCF2C025-63F5-4E49-82A8-E930BC99C5DA}" dt="2020-01-17T04:42:39.092" v="1693" actId="20577"/>
          <ac:spMkLst>
            <pc:docMk/>
            <pc:sldMk cId="4031053299" sldId="361"/>
            <ac:spMk id="6" creationId="{5EB35AF6-426B-48B0-8BD7-B2FFC6117590}"/>
          </ac:spMkLst>
        </pc:spChg>
        <pc:spChg chg="add mod">
          <ac:chgData name="Shashank Kumar" userId="ca124273-5a2e-430a-8b03-ab8ff300b124" providerId="ADAL" clId="{BCF2C025-63F5-4E49-82A8-E930BC99C5DA}" dt="2020-01-21T02:12:15.317" v="3705" actId="20577"/>
          <ac:spMkLst>
            <pc:docMk/>
            <pc:sldMk cId="4031053299" sldId="361"/>
            <ac:spMk id="7" creationId="{3F657F0E-3F98-4019-B3F2-031912EEE800}"/>
          </ac:spMkLst>
        </pc:spChg>
        <pc:spChg chg="mod">
          <ac:chgData name="Shashank Kumar" userId="ca124273-5a2e-430a-8b03-ab8ff300b124" providerId="ADAL" clId="{BCF2C025-63F5-4E49-82A8-E930BC99C5DA}" dt="2020-01-17T04:37:45.362" v="1654" actId="6549"/>
          <ac:spMkLst>
            <pc:docMk/>
            <pc:sldMk cId="4031053299" sldId="361"/>
            <ac:spMk id="8" creationId="{25EEF290-D732-4BCE-8350-C5AB987E0897}"/>
          </ac:spMkLst>
        </pc:spChg>
        <pc:spChg chg="add mod">
          <ac:chgData name="Shashank Kumar" userId="ca124273-5a2e-430a-8b03-ab8ff300b124" providerId="ADAL" clId="{BCF2C025-63F5-4E49-82A8-E930BC99C5DA}" dt="2020-01-17T04:43:05.238" v="1726" actId="20577"/>
          <ac:spMkLst>
            <pc:docMk/>
            <pc:sldMk cId="4031053299" sldId="361"/>
            <ac:spMk id="9" creationId="{CA181C0B-C5FC-465E-8421-033A31B47B55}"/>
          </ac:spMkLst>
        </pc:spChg>
        <pc:spChg chg="add mod">
          <ac:chgData name="Shashank Kumar" userId="ca124273-5a2e-430a-8b03-ab8ff300b124" providerId="ADAL" clId="{BCF2C025-63F5-4E49-82A8-E930BC99C5DA}" dt="2020-01-21T02:12:23.300" v="3709" actId="20577"/>
          <ac:spMkLst>
            <pc:docMk/>
            <pc:sldMk cId="4031053299" sldId="361"/>
            <ac:spMk id="10" creationId="{03B62DED-D3BF-4506-81FC-DC711DA37EBD}"/>
          </ac:spMkLst>
        </pc:spChg>
        <pc:spChg chg="add mod">
          <ac:chgData name="Shashank Kumar" userId="ca124273-5a2e-430a-8b03-ab8ff300b124" providerId="ADAL" clId="{BCF2C025-63F5-4E49-82A8-E930BC99C5DA}" dt="2020-01-21T02:14:28.583" v="3736" actId="1076"/>
          <ac:spMkLst>
            <pc:docMk/>
            <pc:sldMk cId="4031053299" sldId="361"/>
            <ac:spMk id="11" creationId="{BA07CB1B-585D-490D-92A7-BC99AE4E6A7F}"/>
          </ac:spMkLst>
        </pc:spChg>
        <pc:spChg chg="add mod">
          <ac:chgData name="Shashank Kumar" userId="ca124273-5a2e-430a-8b03-ab8ff300b124" providerId="ADAL" clId="{BCF2C025-63F5-4E49-82A8-E930BC99C5DA}" dt="2020-01-21T02:15:22.507" v="3755" actId="1076"/>
          <ac:spMkLst>
            <pc:docMk/>
            <pc:sldMk cId="4031053299" sldId="361"/>
            <ac:spMk id="12" creationId="{37ECD6B8-8802-4ED6-98BE-E82C3D49762E}"/>
          </ac:spMkLst>
        </pc:spChg>
        <pc:spChg chg="add mod">
          <ac:chgData name="Shashank Kumar" userId="ca124273-5a2e-430a-8b03-ab8ff300b124" providerId="ADAL" clId="{BCF2C025-63F5-4E49-82A8-E930BC99C5DA}" dt="2020-01-21T02:15:35.750" v="3757" actId="1076"/>
          <ac:spMkLst>
            <pc:docMk/>
            <pc:sldMk cId="4031053299" sldId="361"/>
            <ac:spMk id="13" creationId="{204AECA8-4857-4F23-84A8-1B2A584D13E9}"/>
          </ac:spMkLst>
        </pc:spChg>
        <pc:picChg chg="add mod">
          <ac:chgData name="Shashank Kumar" userId="ca124273-5a2e-430a-8b03-ab8ff300b124" providerId="ADAL" clId="{BCF2C025-63F5-4E49-82A8-E930BC99C5DA}" dt="2020-01-17T04:41:54.029" v="1666" actId="1076"/>
          <ac:picMkLst>
            <pc:docMk/>
            <pc:sldMk cId="4031053299" sldId="361"/>
            <ac:picMk id="4" creationId="{72C65800-5112-443B-8D69-DB1939F0184E}"/>
          </ac:picMkLst>
        </pc:picChg>
        <pc:picChg chg="add mod">
          <ac:chgData name="Shashank Kumar" userId="ca124273-5a2e-430a-8b03-ab8ff300b124" providerId="ADAL" clId="{BCF2C025-63F5-4E49-82A8-E930BC99C5DA}" dt="2020-01-17T04:41:22.060" v="1663" actId="1076"/>
          <ac:picMkLst>
            <pc:docMk/>
            <pc:sldMk cId="4031053299" sldId="361"/>
            <ac:picMk id="5" creationId="{84907820-E95F-4633-A537-7D89DCAC413A}"/>
          </ac:picMkLst>
        </pc:picChg>
      </pc:sldChg>
      <pc:sldChg chg="modSp add">
        <pc:chgData name="Shashank Kumar" userId="ca124273-5a2e-430a-8b03-ab8ff300b124" providerId="ADAL" clId="{BCF2C025-63F5-4E49-82A8-E930BC99C5DA}" dt="2020-01-17T07:15:55.013" v="1781" actId="20577"/>
        <pc:sldMkLst>
          <pc:docMk/>
          <pc:sldMk cId="2098701643" sldId="362"/>
        </pc:sldMkLst>
        <pc:spChg chg="mod">
          <ac:chgData name="Shashank Kumar" userId="ca124273-5a2e-430a-8b03-ab8ff300b124" providerId="ADAL" clId="{BCF2C025-63F5-4E49-82A8-E930BC99C5DA}" dt="2020-01-17T07:15:55.013" v="1781" actId="20577"/>
          <ac:spMkLst>
            <pc:docMk/>
            <pc:sldMk cId="2098701643" sldId="362"/>
            <ac:spMk id="4" creationId="{9112A454-979C-4F44-9CFD-9E65DB7CD8D5}"/>
          </ac:spMkLst>
        </pc:spChg>
      </pc:sldChg>
      <pc:sldChg chg="addSp delSp modSp add">
        <pc:chgData name="Shashank Kumar" userId="ca124273-5a2e-430a-8b03-ab8ff300b124" providerId="ADAL" clId="{BCF2C025-63F5-4E49-82A8-E930BC99C5DA}" dt="2020-01-20T16:31:30.517" v="3686" actId="255"/>
        <pc:sldMkLst>
          <pc:docMk/>
          <pc:sldMk cId="2317385855" sldId="363"/>
        </pc:sldMkLst>
        <pc:spChg chg="add mod">
          <ac:chgData name="Shashank Kumar" userId="ca124273-5a2e-430a-8b03-ab8ff300b124" providerId="ADAL" clId="{BCF2C025-63F5-4E49-82A8-E930BC99C5DA}" dt="2020-01-20T16:31:30.517" v="3686" actId="255"/>
          <ac:spMkLst>
            <pc:docMk/>
            <pc:sldMk cId="2317385855" sldId="363"/>
            <ac:spMk id="4" creationId="{5B34430A-B8F1-47DD-A3D9-56F63E60010F}"/>
          </ac:spMkLst>
        </pc:spChg>
        <pc:spChg chg="mod">
          <ac:chgData name="Shashank Kumar" userId="ca124273-5a2e-430a-8b03-ab8ff300b124" providerId="ADAL" clId="{BCF2C025-63F5-4E49-82A8-E930BC99C5DA}" dt="2020-01-17T07:20:25.161" v="1955" actId="20577"/>
          <ac:spMkLst>
            <pc:docMk/>
            <pc:sldMk cId="2317385855" sldId="363"/>
            <ac:spMk id="8" creationId="{25EEF290-D732-4BCE-8350-C5AB987E0897}"/>
          </ac:spMkLst>
        </pc:spChg>
        <pc:picChg chg="del">
          <ac:chgData name="Shashank Kumar" userId="ca124273-5a2e-430a-8b03-ab8ff300b124" providerId="ADAL" clId="{BCF2C025-63F5-4E49-82A8-E930BC99C5DA}" dt="2020-01-17T07:20:01.796" v="1948" actId="478"/>
          <ac:picMkLst>
            <pc:docMk/>
            <pc:sldMk cId="2317385855" sldId="363"/>
            <ac:picMk id="4" creationId="{D9DEC8A4-821F-468C-A55A-9D58B20F542B}"/>
          </ac:picMkLst>
        </pc:picChg>
        <pc:picChg chg="add mod">
          <ac:chgData name="Shashank Kumar" userId="ca124273-5a2e-430a-8b03-ab8ff300b124" providerId="ADAL" clId="{BCF2C025-63F5-4E49-82A8-E930BC99C5DA}" dt="2020-01-20T16:29:52.428" v="3551" actId="14100"/>
          <ac:picMkLst>
            <pc:docMk/>
            <pc:sldMk cId="2317385855" sldId="363"/>
            <ac:picMk id="5" creationId="{3EE67A3E-656A-498B-9A5B-8E5549CABE4A}"/>
          </ac:picMkLst>
        </pc:picChg>
      </pc:sldChg>
      <pc:sldChg chg="modSp add">
        <pc:chgData name="Shashank Kumar" userId="ca124273-5a2e-430a-8b03-ab8ff300b124" providerId="ADAL" clId="{BCF2C025-63F5-4E49-82A8-E930BC99C5DA}" dt="2020-01-17T08:38:29.580" v="1987" actId="20577"/>
        <pc:sldMkLst>
          <pc:docMk/>
          <pc:sldMk cId="1595553363" sldId="364"/>
        </pc:sldMkLst>
        <pc:spChg chg="mod">
          <ac:chgData name="Shashank Kumar" userId="ca124273-5a2e-430a-8b03-ab8ff300b124" providerId="ADAL" clId="{BCF2C025-63F5-4E49-82A8-E930BC99C5DA}" dt="2020-01-17T08:38:29.580" v="1987" actId="20577"/>
          <ac:spMkLst>
            <pc:docMk/>
            <pc:sldMk cId="1595553363" sldId="364"/>
            <ac:spMk id="4" creationId="{9112A454-979C-4F44-9CFD-9E65DB7CD8D5}"/>
          </ac:spMkLst>
        </pc:spChg>
      </pc:sldChg>
      <pc:sldChg chg="delSp modSp add">
        <pc:chgData name="Shashank Kumar" userId="ca124273-5a2e-430a-8b03-ab8ff300b124" providerId="ADAL" clId="{BCF2C025-63F5-4E49-82A8-E930BC99C5DA}" dt="2020-01-20T04:24:29.227" v="3307" actId="6549"/>
        <pc:sldMkLst>
          <pc:docMk/>
          <pc:sldMk cId="234112419" sldId="365"/>
        </pc:sldMkLst>
        <pc:spChg chg="mod">
          <ac:chgData name="Shashank Kumar" userId="ca124273-5a2e-430a-8b03-ab8ff300b124" providerId="ADAL" clId="{BCF2C025-63F5-4E49-82A8-E930BC99C5DA}" dt="2020-01-20T04:24:29.227" v="3307" actId="6549"/>
          <ac:spMkLst>
            <pc:docMk/>
            <pc:sldMk cId="234112419" sldId="365"/>
            <ac:spMk id="8" creationId="{25EEF290-D732-4BCE-8350-C5AB987E0897}"/>
          </ac:spMkLst>
        </pc:spChg>
        <pc:picChg chg="del">
          <ac:chgData name="Shashank Kumar" userId="ca124273-5a2e-430a-8b03-ab8ff300b124" providerId="ADAL" clId="{BCF2C025-63F5-4E49-82A8-E930BC99C5DA}" dt="2020-01-17T08:41:49.222" v="2009" actId="478"/>
          <ac:picMkLst>
            <pc:docMk/>
            <pc:sldMk cId="234112419" sldId="365"/>
            <ac:picMk id="4" creationId="{985CAAE5-F98D-426D-8529-25A680DBE582}"/>
          </ac:picMkLst>
        </pc:picChg>
      </pc:sldChg>
      <pc:sldChg chg="addSp delSp modSp add">
        <pc:chgData name="Shashank Kumar" userId="ca124273-5a2e-430a-8b03-ab8ff300b124" providerId="ADAL" clId="{BCF2C025-63F5-4E49-82A8-E930BC99C5DA}" dt="2020-01-17T08:57:50.320" v="2438" actId="20577"/>
        <pc:sldMkLst>
          <pc:docMk/>
          <pc:sldMk cId="1373148717" sldId="366"/>
        </pc:sldMkLst>
        <pc:spChg chg="del">
          <ac:chgData name="Shashank Kumar" userId="ca124273-5a2e-430a-8b03-ab8ff300b124" providerId="ADAL" clId="{BCF2C025-63F5-4E49-82A8-E930BC99C5DA}" dt="2020-01-17T08:57:41.374" v="2367" actId="21"/>
          <ac:spMkLst>
            <pc:docMk/>
            <pc:sldMk cId="1373148717" sldId="366"/>
            <ac:spMk id="5" creationId="{9271F1F1-8E61-4119-8169-4D31DC215738}"/>
          </ac:spMkLst>
        </pc:spChg>
        <pc:spChg chg="add mod">
          <ac:chgData name="Shashank Kumar" userId="ca124273-5a2e-430a-8b03-ab8ff300b124" providerId="ADAL" clId="{BCF2C025-63F5-4E49-82A8-E930BC99C5DA}" dt="2020-01-17T08:57:27.636" v="2366" actId="255"/>
          <ac:spMkLst>
            <pc:docMk/>
            <pc:sldMk cId="1373148717" sldId="366"/>
            <ac:spMk id="7" creationId="{2A48EDCE-11EC-4A7F-927B-DB97621F13F1}"/>
          </ac:spMkLst>
        </pc:spChg>
        <pc:spChg chg="mod">
          <ac:chgData name="Shashank Kumar" userId="ca124273-5a2e-430a-8b03-ab8ff300b124" providerId="ADAL" clId="{BCF2C025-63F5-4E49-82A8-E930BC99C5DA}" dt="2020-01-17T08:57:50.320" v="2438" actId="20577"/>
          <ac:spMkLst>
            <pc:docMk/>
            <pc:sldMk cId="1373148717" sldId="366"/>
            <ac:spMk id="8" creationId="{25EEF290-D732-4BCE-8350-C5AB987E0897}"/>
          </ac:spMkLst>
        </pc:spChg>
        <pc:picChg chg="add mod">
          <ac:chgData name="Shashank Kumar" userId="ca124273-5a2e-430a-8b03-ab8ff300b124" providerId="ADAL" clId="{BCF2C025-63F5-4E49-82A8-E930BC99C5DA}" dt="2020-01-17T08:54:40.869" v="2215" actId="1076"/>
          <ac:picMkLst>
            <pc:docMk/>
            <pc:sldMk cId="1373148717" sldId="366"/>
            <ac:picMk id="4" creationId="{410465CA-046A-44C5-A368-2FBC9F245453}"/>
          </ac:picMkLst>
        </pc:picChg>
        <pc:picChg chg="del">
          <ac:chgData name="Shashank Kumar" userId="ca124273-5a2e-430a-8b03-ab8ff300b124" providerId="ADAL" clId="{BCF2C025-63F5-4E49-82A8-E930BC99C5DA}" dt="2020-01-17T08:48:54.632" v="2033" actId="478"/>
          <ac:picMkLst>
            <pc:docMk/>
            <pc:sldMk cId="1373148717" sldId="366"/>
            <ac:picMk id="6" creationId="{61ADE1DC-5C24-4A72-9B09-848A8065D32D}"/>
          </ac:picMkLst>
        </pc:picChg>
      </pc:sldChg>
      <pc:sldChg chg="modSp add ord">
        <pc:chgData name="Shashank Kumar" userId="ca124273-5a2e-430a-8b03-ab8ff300b124" providerId="ADAL" clId="{BCF2C025-63F5-4E49-82A8-E930BC99C5DA}" dt="2020-01-20T13:52:48.775" v="3443" actId="20577"/>
        <pc:sldMkLst>
          <pc:docMk/>
          <pc:sldMk cId="3617572734" sldId="367"/>
        </pc:sldMkLst>
        <pc:spChg chg="mod">
          <ac:chgData name="Shashank Kumar" userId="ca124273-5a2e-430a-8b03-ab8ff300b124" providerId="ADAL" clId="{BCF2C025-63F5-4E49-82A8-E930BC99C5DA}" dt="2020-01-20T13:52:48.775" v="3443" actId="20577"/>
          <ac:spMkLst>
            <pc:docMk/>
            <pc:sldMk cId="3617572734" sldId="367"/>
            <ac:spMk id="8" creationId="{25EEF290-D732-4BCE-8350-C5AB987E0897}"/>
          </ac:spMkLst>
        </pc:spChg>
      </pc:sldChg>
    </pc:docChg>
  </pc:docChgLst>
  <pc:docChgLst>
    <pc:chgData name="Shashank Kumar" userId="ca124273-5a2e-430a-8b03-ab8ff300b124" providerId="ADAL" clId="{610CD31C-C1CE-4157-84B7-FBA4BBE5C466}"/>
    <pc:docChg chg="custSel delSld modSld">
      <pc:chgData name="Shashank Kumar" userId="ca124273-5a2e-430a-8b03-ab8ff300b124" providerId="ADAL" clId="{610CD31C-C1CE-4157-84B7-FBA4BBE5C466}" dt="2020-07-04T04:21:44.179" v="48" actId="20577"/>
      <pc:docMkLst>
        <pc:docMk/>
      </pc:docMkLst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1739758148" sldId="334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1040326257" sldId="352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4031053299" sldId="361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2224533408" sldId="363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1632689958" sldId="364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2513059606" sldId="366"/>
        </pc:sldMkLst>
      </pc:sldChg>
      <pc:sldChg chg="modSp mod">
        <pc:chgData name="Shashank Kumar" userId="ca124273-5a2e-430a-8b03-ab8ff300b124" providerId="ADAL" clId="{610CD31C-C1CE-4157-84B7-FBA4BBE5C466}" dt="2020-07-04T04:21:44.179" v="48" actId="20577"/>
        <pc:sldMkLst>
          <pc:docMk/>
          <pc:sldMk cId="4255680259" sldId="367"/>
        </pc:sldMkLst>
        <pc:spChg chg="mod">
          <ac:chgData name="Shashank Kumar" userId="ca124273-5a2e-430a-8b03-ab8ff300b124" providerId="ADAL" clId="{610CD31C-C1CE-4157-84B7-FBA4BBE5C466}" dt="2020-07-04T04:21:44.179" v="48" actId="20577"/>
          <ac:spMkLst>
            <pc:docMk/>
            <pc:sldMk cId="4255680259" sldId="367"/>
            <ac:spMk id="4" creationId="{3E709AC8-0A9F-E447-A082-94B21C34A6FD}"/>
          </ac:spMkLst>
        </pc:spChg>
        <pc:spChg chg="mod">
          <ac:chgData name="Shashank Kumar" userId="ca124273-5a2e-430a-8b03-ab8ff300b124" providerId="ADAL" clId="{610CD31C-C1CE-4157-84B7-FBA4BBE5C466}" dt="2020-07-04T04:21:08.722" v="8" actId="20577"/>
          <ac:spMkLst>
            <pc:docMk/>
            <pc:sldMk cId="4255680259" sldId="367"/>
            <ac:spMk id="5" creationId="{AE97F1C8-98A5-E548-8B3A-FFD60F683347}"/>
          </ac:spMkLst>
        </pc:spChg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1151881164" sldId="370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889419912" sldId="371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3273012276" sldId="372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4095937559" sldId="373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2189269107" sldId="374"/>
        </pc:sldMkLst>
      </pc:sldChg>
      <pc:sldChg chg="del">
        <pc:chgData name="Shashank Kumar" userId="ca124273-5a2e-430a-8b03-ab8ff300b124" providerId="ADAL" clId="{610CD31C-C1CE-4157-84B7-FBA4BBE5C466}" dt="2020-07-04T04:20:47.764" v="0" actId="47"/>
        <pc:sldMkLst>
          <pc:docMk/>
          <pc:sldMk cId="1480226764" sldId="375"/>
        </pc:sldMkLst>
      </pc:sldChg>
    </pc:docChg>
  </pc:docChgLst>
  <pc:docChgLst>
    <pc:chgData name="Shashank Kumar" userId="ca124273-5a2e-430a-8b03-ab8ff300b124" providerId="ADAL" clId="{5517565A-6BAC-4B0F-9111-BF0D7714217B}"/>
    <pc:docChg chg="undo custSel addSld modSld sldOrd">
      <pc:chgData name="Shashank Kumar" userId="ca124273-5a2e-430a-8b03-ab8ff300b124" providerId="ADAL" clId="{5517565A-6BAC-4B0F-9111-BF0D7714217B}" dt="2020-03-30T16:21:44.697" v="841" actId="20577"/>
      <pc:docMkLst>
        <pc:docMk/>
      </pc:docMkLst>
      <pc:sldChg chg="modSp">
        <pc:chgData name="Shashank Kumar" userId="ca124273-5a2e-430a-8b03-ab8ff300b124" providerId="ADAL" clId="{5517565A-6BAC-4B0F-9111-BF0D7714217B}" dt="2020-03-30T09:40:15.472" v="11" actId="20577"/>
        <pc:sldMkLst>
          <pc:docMk/>
          <pc:sldMk cId="2905560148" sldId="256"/>
        </pc:sldMkLst>
        <pc:spChg chg="mod">
          <ac:chgData name="Shashank Kumar" userId="ca124273-5a2e-430a-8b03-ab8ff300b124" providerId="ADAL" clId="{5517565A-6BAC-4B0F-9111-BF0D7714217B}" dt="2020-03-30T09:40:15.472" v="11" actId="20577"/>
          <ac:spMkLst>
            <pc:docMk/>
            <pc:sldMk cId="2905560148" sldId="256"/>
            <ac:spMk id="5" creationId="{AE97F1C8-98A5-E548-8B3A-FFD60F683347}"/>
          </ac:spMkLst>
        </pc:spChg>
      </pc:sldChg>
      <pc:sldChg chg="addSp modSp modNotesTx">
        <pc:chgData name="Shashank Kumar" userId="ca124273-5a2e-430a-8b03-ab8ff300b124" providerId="ADAL" clId="{5517565A-6BAC-4B0F-9111-BF0D7714217B}" dt="2020-03-30T16:21:44.697" v="841" actId="20577"/>
        <pc:sldMkLst>
          <pc:docMk/>
          <pc:sldMk cId="1040326257" sldId="352"/>
        </pc:sldMkLst>
        <pc:spChg chg="mod">
          <ac:chgData name="Shashank Kumar" userId="ca124273-5a2e-430a-8b03-ab8ff300b124" providerId="ADAL" clId="{5517565A-6BAC-4B0F-9111-BF0D7714217B}" dt="2020-03-30T13:33:24.129" v="186"/>
          <ac:spMkLst>
            <pc:docMk/>
            <pc:sldMk cId="1040326257" sldId="352"/>
            <ac:spMk id="3" creationId="{B825A334-3546-44E2-8047-E0EB62429FCC}"/>
          </ac:spMkLst>
        </pc:spChg>
        <pc:spChg chg="add mod">
          <ac:chgData name="Shashank Kumar" userId="ca124273-5a2e-430a-8b03-ab8ff300b124" providerId="ADAL" clId="{5517565A-6BAC-4B0F-9111-BF0D7714217B}" dt="2020-03-30T15:53:53.660" v="593" actId="20577"/>
          <ac:spMkLst>
            <pc:docMk/>
            <pc:sldMk cId="1040326257" sldId="352"/>
            <ac:spMk id="4" creationId="{6CEBB36D-9E46-4E61-984D-EB5C6CA19917}"/>
          </ac:spMkLst>
        </pc:spChg>
        <pc:spChg chg="mod">
          <ac:chgData name="Shashank Kumar" userId="ca124273-5a2e-430a-8b03-ab8ff300b124" providerId="ADAL" clId="{5517565A-6BAC-4B0F-9111-BF0D7714217B}" dt="2020-03-30T15:55:57.727" v="604" actId="20577"/>
          <ac:spMkLst>
            <pc:docMk/>
            <pc:sldMk cId="1040326257" sldId="352"/>
            <ac:spMk id="8" creationId="{25EEF290-D732-4BCE-8350-C5AB987E0897}"/>
          </ac:spMkLst>
        </pc:spChg>
      </pc:sldChg>
      <pc:sldChg chg="modSp">
        <pc:chgData name="Shashank Kumar" userId="ca124273-5a2e-430a-8b03-ab8ff300b124" providerId="ADAL" clId="{5517565A-6BAC-4B0F-9111-BF0D7714217B}" dt="2020-03-30T13:33:39.207" v="234" actId="20577"/>
        <pc:sldMkLst>
          <pc:docMk/>
          <pc:sldMk cId="4031053299" sldId="361"/>
        </pc:sldMkLst>
        <pc:spChg chg="mod">
          <ac:chgData name="Shashank Kumar" userId="ca124273-5a2e-430a-8b03-ab8ff300b124" providerId="ADAL" clId="{5517565A-6BAC-4B0F-9111-BF0D7714217B}" dt="2020-03-30T13:33:28.839" v="187"/>
          <ac:spMkLst>
            <pc:docMk/>
            <pc:sldMk cId="4031053299" sldId="361"/>
            <ac:spMk id="3" creationId="{B825A334-3546-44E2-8047-E0EB62429FCC}"/>
          </ac:spMkLst>
        </pc:spChg>
        <pc:spChg chg="mod">
          <ac:chgData name="Shashank Kumar" userId="ca124273-5a2e-430a-8b03-ab8ff300b124" providerId="ADAL" clId="{5517565A-6BAC-4B0F-9111-BF0D7714217B}" dt="2020-03-30T13:33:39.207" v="234" actId="20577"/>
          <ac:spMkLst>
            <pc:docMk/>
            <pc:sldMk cId="4031053299" sldId="361"/>
            <ac:spMk id="8" creationId="{25EEF290-D732-4BCE-8350-C5AB987E0897}"/>
          </ac:spMkLst>
        </pc:spChg>
      </pc:sldChg>
      <pc:sldChg chg="modSp add ord">
        <pc:chgData name="Shashank Kumar" userId="ca124273-5a2e-430a-8b03-ab8ff300b124" providerId="ADAL" clId="{5517565A-6BAC-4B0F-9111-BF0D7714217B}" dt="2020-03-30T16:01:20.189" v="763" actId="6549"/>
        <pc:sldMkLst>
          <pc:docMk/>
          <pc:sldMk cId="4279012427" sldId="362"/>
        </pc:sldMkLst>
        <pc:spChg chg="mod">
          <ac:chgData name="Shashank Kumar" userId="ca124273-5a2e-430a-8b03-ab8ff300b124" providerId="ADAL" clId="{5517565A-6BAC-4B0F-9111-BF0D7714217B}" dt="2020-03-30T13:32:09.153" v="163" actId="20577"/>
          <ac:spMkLst>
            <pc:docMk/>
            <pc:sldMk cId="4279012427" sldId="362"/>
            <ac:spMk id="3" creationId="{B825A334-3546-44E2-8047-E0EB62429FCC}"/>
          </ac:spMkLst>
        </pc:spChg>
        <pc:spChg chg="mod">
          <ac:chgData name="Shashank Kumar" userId="ca124273-5a2e-430a-8b03-ab8ff300b124" providerId="ADAL" clId="{5517565A-6BAC-4B0F-9111-BF0D7714217B}" dt="2020-03-30T16:01:20.189" v="763" actId="6549"/>
          <ac:spMkLst>
            <pc:docMk/>
            <pc:sldMk cId="4279012427" sldId="362"/>
            <ac:spMk id="8" creationId="{25EEF290-D732-4BCE-8350-C5AB987E0897}"/>
          </ac:spMkLst>
        </pc:spChg>
      </pc:sldChg>
      <pc:sldChg chg="modSp add">
        <pc:chgData name="Shashank Kumar" userId="ca124273-5a2e-430a-8b03-ab8ff300b124" providerId="ADAL" clId="{5517565A-6BAC-4B0F-9111-BF0D7714217B}" dt="2020-03-30T15:59:39.047" v="758" actId="20577"/>
        <pc:sldMkLst>
          <pc:docMk/>
          <pc:sldMk cId="2224533408" sldId="363"/>
        </pc:sldMkLst>
        <pc:spChg chg="mod">
          <ac:chgData name="Shashank Kumar" userId="ca124273-5a2e-430a-8b03-ab8ff300b124" providerId="ADAL" clId="{5517565A-6BAC-4B0F-9111-BF0D7714217B}" dt="2020-03-30T15:59:39.047" v="758" actId="20577"/>
          <ac:spMkLst>
            <pc:docMk/>
            <pc:sldMk cId="2224533408" sldId="363"/>
            <ac:spMk id="8" creationId="{25EEF290-D732-4BCE-8350-C5AB987E0897}"/>
          </ac:spMkLst>
        </pc:spChg>
      </pc:sldChg>
      <pc:sldChg chg="modSp add">
        <pc:chgData name="Shashank Kumar" userId="ca124273-5a2e-430a-8b03-ab8ff300b124" providerId="ADAL" clId="{5517565A-6BAC-4B0F-9111-BF0D7714217B}" dt="2020-03-30T16:00:17.892" v="760" actId="6549"/>
        <pc:sldMkLst>
          <pc:docMk/>
          <pc:sldMk cId="1632689958" sldId="364"/>
        </pc:sldMkLst>
        <pc:spChg chg="mod">
          <ac:chgData name="Shashank Kumar" userId="ca124273-5a2e-430a-8b03-ab8ff300b124" providerId="ADAL" clId="{5517565A-6BAC-4B0F-9111-BF0D7714217B}" dt="2020-03-30T16:00:17.892" v="760" actId="6549"/>
          <ac:spMkLst>
            <pc:docMk/>
            <pc:sldMk cId="1632689958" sldId="364"/>
            <ac:spMk id="8" creationId="{25EEF290-D732-4BCE-8350-C5AB987E08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3286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/>
                </a:solidFill>
                <a:latin typeface="+mn-lt"/>
              </a:rPr>
              <a:t>Commercial In</a:t>
            </a:r>
            <a:r>
              <a:rPr lang="en-GB" sz="1000" baseline="0">
                <a:solidFill>
                  <a:schemeClr val="tx1"/>
                </a:solidFill>
                <a:latin typeface="+mn-lt"/>
              </a:rPr>
              <a:t> Confidence</a:t>
            </a:r>
            <a:endParaRPr lang="en-GB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599891" y="6188779"/>
            <a:ext cx="194421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6CF861E8-1DE2-4EAB-A8AC-1FF12DFAA780}" type="slidenum">
              <a:rPr lang="en-GB" smtClean="0">
                <a:solidFill>
                  <a:sysClr val="windowText" lastClr="000000"/>
                </a:solidFill>
              </a:rPr>
              <a:pPr algn="ctr"/>
              <a:t>‹#›</a:t>
            </a:fld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9035" y="639073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>
                <a:solidFill>
                  <a:srgbClr val="0F4B8F"/>
                </a:solidFill>
                <a:latin typeface="Calibri"/>
                <a:cs typeface="Calibri"/>
              </a:rPr>
              <a:t>blueprism.com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1" y="6009736"/>
            <a:ext cx="1905000" cy="76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-17721"/>
            <a:ext cx="9144000" cy="432048"/>
          </a:xfrm>
          <a:prstGeom prst="rect">
            <a:avLst/>
          </a:prstGeom>
          <a:solidFill>
            <a:srgbClr val="0F4B8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10328" y="21301"/>
            <a:ext cx="7173428" cy="344091"/>
          </a:xfrm>
          <a:prstGeom prst="rect">
            <a:avLst/>
          </a:prstGeom>
        </p:spPr>
        <p:txBody>
          <a:bodyPr vert="horz" lIns="0" tIns="45720" rIns="91440" bIns="45720" rtlCol="0" anchor="ctr" anchorCtr="0"/>
          <a:lstStyle>
            <a:lvl1pPr algn="l">
              <a:defRPr sz="1200"/>
            </a:lvl1pPr>
          </a:lstStyle>
          <a:p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612020" y="-17721"/>
            <a:ext cx="1305521" cy="42364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/>
            </a:lvl1pPr>
          </a:lstStyle>
          <a:p>
            <a:fld id="{51B21432-30E5-A84E-BBB6-F82578D4E652}" type="datetime1">
              <a:rPr lang="en-GB" smtClean="0">
                <a:solidFill>
                  <a:schemeClr val="bg1"/>
                </a:solidFill>
              </a:rPr>
              <a:t>30/10/2020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790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-17721"/>
            <a:ext cx="9144000" cy="432048"/>
          </a:xfrm>
          <a:prstGeom prst="rect">
            <a:avLst/>
          </a:prstGeom>
          <a:solidFill>
            <a:srgbClr val="0F4B8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53526" y="653753"/>
            <a:ext cx="3136900" cy="1765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0522" y="655881"/>
            <a:ext cx="5493606" cy="5353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261018" y="26257"/>
            <a:ext cx="7173429" cy="344091"/>
          </a:xfrm>
          <a:prstGeom prst="rect">
            <a:avLst/>
          </a:prstGeom>
        </p:spPr>
        <p:txBody>
          <a:bodyPr vert="horz" lIns="0" tIns="45720" rIns="91440" bIns="45720" rtlCol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 sz="1400" b="1"/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7571907" y="22473"/>
            <a:ext cx="1305521" cy="344091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8510619-CCE7-AF4F-A395-36BFAEF1FF5B}" type="datetime1">
              <a:rPr lang="en-GB" smtClean="0"/>
              <a:pPr/>
              <a:t>30/10/2020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0" y="653286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tx1"/>
                </a:solidFill>
                <a:latin typeface="+mn-lt"/>
              </a:rPr>
              <a:t>Commercial In</a:t>
            </a:r>
            <a:r>
              <a:rPr lang="en-GB" sz="1000" baseline="0">
                <a:solidFill>
                  <a:schemeClr val="tx1"/>
                </a:solidFill>
                <a:latin typeface="+mn-lt"/>
              </a:rPr>
              <a:t> Confidence</a:t>
            </a:r>
            <a:endParaRPr lang="en-GB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599891" y="6188779"/>
            <a:ext cx="194421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6CF861E8-1DE2-4EAB-A8AC-1FF12DFAA780}" type="slidenum">
              <a:rPr lang="en-GB" smtClean="0">
                <a:solidFill>
                  <a:sysClr val="windowText" lastClr="000000"/>
                </a:solidFill>
              </a:rPr>
              <a:pPr algn="ctr"/>
              <a:t>‹#›</a:t>
            </a:fld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9035" y="639073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>
                <a:solidFill>
                  <a:srgbClr val="0F4B8F"/>
                </a:solidFill>
                <a:latin typeface="Calibri"/>
                <a:cs typeface="Calibri"/>
              </a:rPr>
              <a:t>blueprism.com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1" y="6009736"/>
            <a:ext cx="1905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945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7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3519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https://www.straitstimes.com/singapore/malls-shops-gear-up-to-ensure-safety-measures-and-crowd-control</a:t>
            </a:r>
          </a:p>
          <a:p>
            <a:r>
              <a:rPr lang="en-SG" dirty="0"/>
              <a:t>https://www.ura.gov.sg/Corporate/Media-Room/Media-Releases/pr20-15</a:t>
            </a:r>
          </a:p>
          <a:p>
            <a:r>
              <a:rPr lang="en-SG" dirty="0"/>
              <a:t>https://covid.gobusiness.gov.sg/faq/sectorspecific/fnb area per person</a:t>
            </a:r>
          </a:p>
          <a:p>
            <a:endParaRPr lang="en-SG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838F"/>
                </a:solidFill>
                <a:effectLst/>
                <a:latin typeface="inherit"/>
              </a:rPr>
              <a:t>How can a mall/ standalone store manage the number of shoppers to ensure compliance with the occupancy limit of one person per 10 sqm of Gross Floor Area (GFA)?</a:t>
            </a:r>
            <a:endParaRPr lang="en-US" b="0" i="0" dirty="0">
              <a:solidFill>
                <a:srgbClr val="00838F"/>
              </a:solidFill>
              <a:effectLst/>
              <a:latin typeface="Lato"/>
            </a:endParaRPr>
          </a:p>
          <a:p>
            <a:endParaRPr lang="en-SG" dirty="0"/>
          </a:p>
          <a:p>
            <a:r>
              <a:rPr lang="en-SG" dirty="0"/>
              <a:t>https://www.tech.gov.sg/media/technews/navigating-a-post-circuit-breaker-sg  </a:t>
            </a:r>
          </a:p>
          <a:p>
            <a:endParaRPr lang="en-SG" dirty="0"/>
          </a:p>
          <a:p>
            <a:r>
              <a:rPr lang="en-SG" dirty="0"/>
              <a:t>https://www.developer.tech.gov.sg/technologies/digital-solutions-to-address-covid-19/overview.html</a:t>
            </a:r>
          </a:p>
        </p:txBody>
      </p:sp>
    </p:spTree>
    <p:extLst>
      <p:ext uri="{BB962C8B-B14F-4D97-AF65-F5344CB8AC3E}">
        <p14:creationId xmlns:p14="http://schemas.microsoft.com/office/powerpoint/2010/main" val="251836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8337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2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53100" y="654050"/>
            <a:ext cx="3136900" cy="1765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325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915F13B-CF54-D441-A472-7C0ACF018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2551" y="0"/>
            <a:ext cx="7918704" cy="6858000"/>
          </a:xfrm>
          <a:prstGeom prst="rect">
            <a:avLst/>
          </a:prstGeom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4815136" y="1043873"/>
            <a:ext cx="6833535" cy="21708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0" b="0" i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5136" y="3238495"/>
            <a:ext cx="6833535" cy="19646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0" i="0">
                <a:solidFill>
                  <a:schemeClr val="bg2"/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Calibri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sub title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60861-6AB1-814F-A1EF-98991F224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5077" y="6468490"/>
            <a:ext cx="6386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7B6EE-AD67-4040-A997-C1566B266A0E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1897B-0080-49AF-B0C5-B967C4214A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537" y="713406"/>
            <a:ext cx="3793722" cy="660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21883-9A80-4209-A973-79D6CCF9B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0447" y="4231764"/>
            <a:ext cx="2791553" cy="26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ight: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8C43F0-77C1-2549-B046-01D7EE7FDABC}"/>
              </a:ext>
            </a:extLst>
          </p:cNvPr>
          <p:cNvSpPr/>
          <p:nvPr userDrawn="1"/>
        </p:nvSpPr>
        <p:spPr>
          <a:xfrm>
            <a:off x="0" y="1"/>
            <a:ext cx="12188825" cy="1234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6FA97E-CE42-2E42-93B1-141C26B20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013" y="1508760"/>
            <a:ext cx="10972800" cy="484632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6BD4F-B4B7-3F4B-93E6-87837B31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F6B0-EC34-DF4D-918B-1A96C7118FA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0BB26-793B-4A84-9740-42354AF0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ight Short Band: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8C43F0-77C1-2549-B046-01D7EE7FDABC}"/>
              </a:ext>
            </a:extLst>
          </p:cNvPr>
          <p:cNvSpPr/>
          <p:nvPr userDrawn="1"/>
        </p:nvSpPr>
        <p:spPr>
          <a:xfrm>
            <a:off x="0" y="2"/>
            <a:ext cx="12188825" cy="642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6FA97E-CE42-2E42-93B1-141C26B20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013" y="1137694"/>
            <a:ext cx="10972800" cy="50775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6BD4F-B4B7-3F4B-93E6-87837B3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2"/>
            <a:ext cx="10972800" cy="6427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F6B0-EC34-DF4D-918B-1A96C7118FA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0F06F-A71B-45F5-B3D6-623FFC804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ight Short Band: 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0C2F53-CDD2-434F-B1D7-3707CC1E8CEA}"/>
              </a:ext>
            </a:extLst>
          </p:cNvPr>
          <p:cNvSpPr/>
          <p:nvPr userDrawn="1"/>
        </p:nvSpPr>
        <p:spPr>
          <a:xfrm>
            <a:off x="0" y="1"/>
            <a:ext cx="12188825" cy="6228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5D3A3-EF22-3846-98C4-7A281BA80FC0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8D3A8-C2A4-7547-9EAA-CECFBB13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1"/>
            <a:ext cx="10972800" cy="6228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E989B-354E-434B-8037-73E28FE92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BEE6A9-E693-364D-8214-2C354E4CF8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046922"/>
            <a:ext cx="10972800" cy="5308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B15A9-0727-475D-978A-1B1E61588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ight Shor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8C43F0-77C1-2549-B046-01D7EE7FDABC}"/>
              </a:ext>
            </a:extLst>
          </p:cNvPr>
          <p:cNvSpPr/>
          <p:nvPr userDrawn="1"/>
        </p:nvSpPr>
        <p:spPr>
          <a:xfrm>
            <a:off x="0" y="2"/>
            <a:ext cx="12188825" cy="642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6BD4F-B4B7-3F4B-93E6-87837B3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2"/>
            <a:ext cx="10972800" cy="6427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F6B0-EC34-DF4D-918B-1A96C7118FA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F9EDB-158A-4CC4-8854-7A302AD15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873F9A4-21E2-044F-8B77-76C7C3A7D43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D05716-25AF-CD44-A2DA-203800959A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A2664-3449-034E-B3A2-6ED884794D9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8EA0E-3AFD-674B-9329-FD9B6B74D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0DCED5-B94C-514F-A596-46F692AA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14" y="1310250"/>
            <a:ext cx="9610499" cy="1379786"/>
          </a:xfrm>
        </p:spPr>
        <p:txBody>
          <a:bodyPr>
            <a:no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E0122AD-576C-744A-BC06-1DD47E623B18}"/>
              </a:ext>
            </a:extLst>
          </p:cNvPr>
          <p:cNvSpPr/>
          <p:nvPr userDrawn="1"/>
        </p:nvSpPr>
        <p:spPr>
          <a:xfrm flipH="1" flipV="1">
            <a:off x="1764736" y="1384677"/>
            <a:ext cx="0" cy="1230932"/>
          </a:xfrm>
          <a:prstGeom prst="line">
            <a:avLst/>
          </a:prstGeom>
          <a:ln w="92075">
            <a:solidFill>
              <a:srgbClr val="EF604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A4178-9F25-4F8F-8D94-3B8E0A0A9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7515" y="6480682"/>
            <a:ext cx="1169141" cy="2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13F63F-B2C5-9046-B1BF-7A404CB99EE6}"/>
              </a:ext>
            </a:extLst>
          </p:cNvPr>
          <p:cNvSpPr/>
          <p:nvPr userDrawn="1"/>
        </p:nvSpPr>
        <p:spPr>
          <a:xfrm>
            <a:off x="-1" y="0"/>
            <a:ext cx="35193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05A4-F3EB-6B4F-9C52-7898E6A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739" y="1"/>
            <a:ext cx="7828073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23EDC-154D-DA45-8798-65DE0F4A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5DB13-4B14-D94C-828D-125244F19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2739" y="1344168"/>
            <a:ext cx="7828073" cy="502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BDBFC-32CC-7E40-962A-19684CF26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271" y="218485"/>
            <a:ext cx="3030832" cy="10165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88925" indent="0">
              <a:buNone/>
              <a:defRPr sz="2400">
                <a:solidFill>
                  <a:schemeClr val="bg1"/>
                </a:solidFill>
              </a:defRPr>
            </a:lvl2pPr>
            <a:lvl3pPr marL="579437" indent="0">
              <a:buNone/>
              <a:defRPr sz="2400">
                <a:solidFill>
                  <a:schemeClr val="bg1"/>
                </a:solidFill>
              </a:defRPr>
            </a:lvl3pPr>
            <a:lvl4pPr marL="857250" indent="0">
              <a:buNone/>
              <a:defRPr sz="2400">
                <a:solidFill>
                  <a:schemeClr val="bg1"/>
                </a:solidFill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708992-CA04-0B41-8431-5C526EAC6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19" y="1344168"/>
            <a:ext cx="3030537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288925" indent="0">
              <a:buNone/>
              <a:defRPr sz="1800">
                <a:solidFill>
                  <a:schemeClr val="bg1"/>
                </a:solidFill>
              </a:defRPr>
            </a:lvl2pPr>
            <a:lvl3pPr marL="579437" indent="0">
              <a:buNone/>
              <a:defRPr sz="1800">
                <a:solidFill>
                  <a:schemeClr val="bg1"/>
                </a:solidFill>
              </a:defRPr>
            </a:lvl3pPr>
            <a:lvl4pPr marL="857250" indent="0">
              <a:buNone/>
              <a:defRPr sz="1800">
                <a:solidFill>
                  <a:schemeClr val="bg1"/>
                </a:solidFill>
              </a:defRPr>
            </a:lvl4pPr>
            <a:lvl5pPr marL="1147762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AEB0-A360-3546-A26B-8DF0DB3BB70C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8C044-4F93-4CC9-8D9C-4F00DD1A7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9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13F63F-B2C5-9046-B1BF-7A404CB99EE6}"/>
              </a:ext>
            </a:extLst>
          </p:cNvPr>
          <p:cNvSpPr/>
          <p:nvPr userDrawn="1"/>
        </p:nvSpPr>
        <p:spPr>
          <a:xfrm>
            <a:off x="8669448" y="0"/>
            <a:ext cx="35193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05A4-F3EB-6B4F-9C52-7898E6A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"/>
            <a:ext cx="7828073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23EDC-154D-DA45-8798-65DE0F4A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5DB13-4B14-D94C-828D-125244F19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04" y="1344168"/>
            <a:ext cx="7828073" cy="502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BDBFC-32CC-7E40-962A-19684CF26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13720" y="218485"/>
            <a:ext cx="3030832" cy="10165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88925" indent="0">
              <a:buNone/>
              <a:defRPr sz="2400">
                <a:solidFill>
                  <a:schemeClr val="bg1"/>
                </a:solidFill>
              </a:defRPr>
            </a:lvl2pPr>
            <a:lvl3pPr marL="579437" indent="0">
              <a:buNone/>
              <a:defRPr sz="2400">
                <a:solidFill>
                  <a:schemeClr val="bg1"/>
                </a:solidFill>
              </a:defRPr>
            </a:lvl3pPr>
            <a:lvl4pPr marL="857250" indent="0">
              <a:buNone/>
              <a:defRPr sz="2400">
                <a:solidFill>
                  <a:schemeClr val="bg1"/>
                </a:solidFill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708992-CA04-0B41-8431-5C526EAC6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3868" y="1344168"/>
            <a:ext cx="3030537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288925" indent="0">
              <a:buNone/>
              <a:defRPr sz="1800">
                <a:solidFill>
                  <a:schemeClr val="bg1"/>
                </a:solidFill>
              </a:defRPr>
            </a:lvl2pPr>
            <a:lvl3pPr marL="579437" indent="0">
              <a:buNone/>
              <a:defRPr sz="1800">
                <a:solidFill>
                  <a:schemeClr val="bg1"/>
                </a:solidFill>
              </a:defRPr>
            </a:lvl3pPr>
            <a:lvl4pPr marL="857250" indent="0">
              <a:buNone/>
              <a:defRPr sz="1800">
                <a:solidFill>
                  <a:schemeClr val="bg1"/>
                </a:solidFill>
              </a:defRPr>
            </a:lvl4pPr>
            <a:lvl5pPr marL="1147762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AEB0-A360-3546-A26B-8DF0DB3BB70C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C80508-5988-3746-8EE0-098335CB1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752" y="6443533"/>
            <a:ext cx="1438970" cy="3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13F63F-B2C5-9046-B1BF-7A404CB99EE6}"/>
              </a:ext>
            </a:extLst>
          </p:cNvPr>
          <p:cNvSpPr/>
          <p:nvPr userDrawn="1"/>
        </p:nvSpPr>
        <p:spPr>
          <a:xfrm>
            <a:off x="-1" y="0"/>
            <a:ext cx="351937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05A4-F3EB-6B4F-9C52-7898E6A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739" y="1"/>
            <a:ext cx="7828073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23EDC-154D-DA45-8798-65DE0F4A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5DB13-4B14-D94C-828D-125244F19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2739" y="1344168"/>
            <a:ext cx="7828073" cy="502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BDBFC-32CC-7E40-962A-19684CF26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271" y="218485"/>
            <a:ext cx="3030832" cy="10165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288925" indent="0">
              <a:buNone/>
              <a:defRPr sz="2400">
                <a:solidFill>
                  <a:schemeClr val="bg1"/>
                </a:solidFill>
              </a:defRPr>
            </a:lvl2pPr>
            <a:lvl3pPr marL="579437" indent="0">
              <a:buNone/>
              <a:defRPr sz="2400">
                <a:solidFill>
                  <a:schemeClr val="bg1"/>
                </a:solidFill>
              </a:defRPr>
            </a:lvl3pPr>
            <a:lvl4pPr marL="857250" indent="0">
              <a:buNone/>
              <a:defRPr sz="2400">
                <a:solidFill>
                  <a:schemeClr val="bg1"/>
                </a:solidFill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708992-CA04-0B41-8431-5C526EAC6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19" y="1344168"/>
            <a:ext cx="3030537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88925" indent="0">
              <a:buNone/>
              <a:defRPr sz="1800">
                <a:solidFill>
                  <a:schemeClr val="bg1"/>
                </a:solidFill>
              </a:defRPr>
            </a:lvl2pPr>
            <a:lvl3pPr marL="579437" indent="0">
              <a:buNone/>
              <a:defRPr sz="1800">
                <a:solidFill>
                  <a:schemeClr val="bg1"/>
                </a:solidFill>
              </a:defRPr>
            </a:lvl3pPr>
            <a:lvl4pPr marL="857250" indent="0">
              <a:buNone/>
              <a:defRPr sz="1800">
                <a:solidFill>
                  <a:schemeClr val="bg1"/>
                </a:solidFill>
              </a:defRPr>
            </a:lvl4pPr>
            <a:lvl5pPr marL="1147762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AEB0-A360-3546-A26B-8DF0DB3BB70C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B31594-D1F1-480C-AC36-658047275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Left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13F63F-B2C5-9046-B1BF-7A404CB99EE6}"/>
              </a:ext>
            </a:extLst>
          </p:cNvPr>
          <p:cNvSpPr/>
          <p:nvPr userDrawn="1"/>
        </p:nvSpPr>
        <p:spPr>
          <a:xfrm>
            <a:off x="-50622" y="-3350"/>
            <a:ext cx="4204408" cy="6861349"/>
          </a:xfrm>
          <a:custGeom>
            <a:avLst/>
            <a:gdLst>
              <a:gd name="connsiteX0" fmla="*/ 0 w 3519377"/>
              <a:gd name="connsiteY0" fmla="*/ 0 h 6858000"/>
              <a:gd name="connsiteX1" fmla="*/ 3519377 w 3519377"/>
              <a:gd name="connsiteY1" fmla="*/ 0 h 6858000"/>
              <a:gd name="connsiteX2" fmla="*/ 3519377 w 3519377"/>
              <a:gd name="connsiteY2" fmla="*/ 6858000 h 6858000"/>
              <a:gd name="connsiteX3" fmla="*/ 0 w 3519377"/>
              <a:gd name="connsiteY3" fmla="*/ 6858000 h 6858000"/>
              <a:gd name="connsiteX4" fmla="*/ 0 w 3519377"/>
              <a:gd name="connsiteY4" fmla="*/ 0 h 6858000"/>
              <a:gd name="connsiteX0" fmla="*/ 0 w 3519377"/>
              <a:gd name="connsiteY0" fmla="*/ 21265 h 6879265"/>
              <a:gd name="connsiteX1" fmla="*/ 3296094 w 3519377"/>
              <a:gd name="connsiteY1" fmla="*/ 0 h 6879265"/>
              <a:gd name="connsiteX2" fmla="*/ 3519377 w 3519377"/>
              <a:gd name="connsiteY2" fmla="*/ 6879265 h 6879265"/>
              <a:gd name="connsiteX3" fmla="*/ 0 w 3519377"/>
              <a:gd name="connsiteY3" fmla="*/ 6879265 h 6879265"/>
              <a:gd name="connsiteX4" fmla="*/ 0 w 3519377"/>
              <a:gd name="connsiteY4" fmla="*/ 21265 h 6879265"/>
              <a:gd name="connsiteX0" fmla="*/ 0 w 4082903"/>
              <a:gd name="connsiteY0" fmla="*/ 21265 h 6889897"/>
              <a:gd name="connsiteX1" fmla="*/ 3296094 w 4082903"/>
              <a:gd name="connsiteY1" fmla="*/ 0 h 6889897"/>
              <a:gd name="connsiteX2" fmla="*/ 4082903 w 4082903"/>
              <a:gd name="connsiteY2" fmla="*/ 6889897 h 6889897"/>
              <a:gd name="connsiteX3" fmla="*/ 0 w 4082903"/>
              <a:gd name="connsiteY3" fmla="*/ 6879265 h 6889897"/>
              <a:gd name="connsiteX4" fmla="*/ 0 w 4082903"/>
              <a:gd name="connsiteY4" fmla="*/ 21265 h 6889897"/>
              <a:gd name="connsiteX0" fmla="*/ 0 w 4082903"/>
              <a:gd name="connsiteY0" fmla="*/ 11838 h 6880470"/>
              <a:gd name="connsiteX1" fmla="*/ 3201826 w 4082903"/>
              <a:gd name="connsiteY1" fmla="*/ 0 h 6880470"/>
              <a:gd name="connsiteX2" fmla="*/ 4082903 w 4082903"/>
              <a:gd name="connsiteY2" fmla="*/ 6880470 h 6880470"/>
              <a:gd name="connsiteX3" fmla="*/ 0 w 4082903"/>
              <a:gd name="connsiteY3" fmla="*/ 6869838 h 6880470"/>
              <a:gd name="connsiteX4" fmla="*/ 0 w 4082903"/>
              <a:gd name="connsiteY4" fmla="*/ 11838 h 6880470"/>
              <a:gd name="connsiteX0" fmla="*/ 0 w 4082903"/>
              <a:gd name="connsiteY0" fmla="*/ 0 h 6868632"/>
              <a:gd name="connsiteX1" fmla="*/ 3173473 w 4082903"/>
              <a:gd name="connsiteY1" fmla="*/ 9427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39 h 6880471"/>
              <a:gd name="connsiteX1" fmla="*/ 3180562 w 4082903"/>
              <a:gd name="connsiteY1" fmla="*/ 0 h 6880471"/>
              <a:gd name="connsiteX2" fmla="*/ 4082903 w 4082903"/>
              <a:gd name="connsiteY2" fmla="*/ 6880471 h 6880471"/>
              <a:gd name="connsiteX3" fmla="*/ 0 w 4082903"/>
              <a:gd name="connsiteY3" fmla="*/ 6869839 h 6880471"/>
              <a:gd name="connsiteX4" fmla="*/ 0 w 4082903"/>
              <a:gd name="connsiteY4" fmla="*/ 11839 h 6880471"/>
              <a:gd name="connsiteX0" fmla="*/ 0 w 4082903"/>
              <a:gd name="connsiteY0" fmla="*/ 0 h 6868632"/>
              <a:gd name="connsiteX1" fmla="*/ 3173474 w 4082903"/>
              <a:gd name="connsiteY1" fmla="*/ 9426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4751 h 6873383"/>
              <a:gd name="connsiteX1" fmla="*/ 3152209 w 4082903"/>
              <a:gd name="connsiteY1" fmla="*/ 0 h 6873383"/>
              <a:gd name="connsiteX2" fmla="*/ 4082903 w 4082903"/>
              <a:gd name="connsiteY2" fmla="*/ 6873383 h 6873383"/>
              <a:gd name="connsiteX3" fmla="*/ 0 w 4082903"/>
              <a:gd name="connsiteY3" fmla="*/ 6862751 h 6873383"/>
              <a:gd name="connsiteX4" fmla="*/ 0 w 4082903"/>
              <a:gd name="connsiteY4" fmla="*/ 4751 h 6873383"/>
              <a:gd name="connsiteX0" fmla="*/ 0 w 4082903"/>
              <a:gd name="connsiteY0" fmla="*/ 0 h 6868632"/>
              <a:gd name="connsiteX1" fmla="*/ 3180563 w 4082903"/>
              <a:gd name="connsiteY1" fmla="*/ 16514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0 h 6868632"/>
              <a:gd name="connsiteX1" fmla="*/ 3201828 w 4082903"/>
              <a:gd name="connsiteY1" fmla="*/ 9425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0 h 6868632"/>
              <a:gd name="connsiteX1" fmla="*/ 3180563 w 4082903"/>
              <a:gd name="connsiteY1" fmla="*/ 2336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41 h 6880473"/>
              <a:gd name="connsiteX1" fmla="*/ 3173475 w 4082903"/>
              <a:gd name="connsiteY1" fmla="*/ 0 h 6880473"/>
              <a:gd name="connsiteX2" fmla="*/ 4082903 w 4082903"/>
              <a:gd name="connsiteY2" fmla="*/ 6880473 h 6880473"/>
              <a:gd name="connsiteX3" fmla="*/ 0 w 4082903"/>
              <a:gd name="connsiteY3" fmla="*/ 6869841 h 6880473"/>
              <a:gd name="connsiteX4" fmla="*/ 0 w 4082903"/>
              <a:gd name="connsiteY4" fmla="*/ 11841 h 6880473"/>
              <a:gd name="connsiteX0" fmla="*/ 0 w 4082903"/>
              <a:gd name="connsiteY0" fmla="*/ 0 h 6868632"/>
              <a:gd name="connsiteX1" fmla="*/ 3173475 w 4082903"/>
              <a:gd name="connsiteY1" fmla="*/ 9424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42 h 6880474"/>
              <a:gd name="connsiteX1" fmla="*/ 3173475 w 4082903"/>
              <a:gd name="connsiteY1" fmla="*/ 0 h 6880474"/>
              <a:gd name="connsiteX2" fmla="*/ 4082903 w 4082903"/>
              <a:gd name="connsiteY2" fmla="*/ 6880474 h 6880474"/>
              <a:gd name="connsiteX3" fmla="*/ 0 w 4082903"/>
              <a:gd name="connsiteY3" fmla="*/ 6869842 h 6880474"/>
              <a:gd name="connsiteX4" fmla="*/ 0 w 4082903"/>
              <a:gd name="connsiteY4" fmla="*/ 11842 h 6880474"/>
              <a:gd name="connsiteX0" fmla="*/ 0 w 4082903"/>
              <a:gd name="connsiteY0" fmla="*/ 0 h 6868632"/>
              <a:gd name="connsiteX1" fmla="*/ 3194740 w 4082903"/>
              <a:gd name="connsiteY1" fmla="*/ 9423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4754 h 6873386"/>
              <a:gd name="connsiteX1" fmla="*/ 3102591 w 4082903"/>
              <a:gd name="connsiteY1" fmla="*/ 0 h 6873386"/>
              <a:gd name="connsiteX2" fmla="*/ 4082903 w 4082903"/>
              <a:gd name="connsiteY2" fmla="*/ 6873386 h 6873386"/>
              <a:gd name="connsiteX3" fmla="*/ 0 w 4082903"/>
              <a:gd name="connsiteY3" fmla="*/ 6862754 h 6873386"/>
              <a:gd name="connsiteX4" fmla="*/ 0 w 4082903"/>
              <a:gd name="connsiteY4" fmla="*/ 4754 h 6873386"/>
              <a:gd name="connsiteX0" fmla="*/ 0 w 4082903"/>
              <a:gd name="connsiteY0" fmla="*/ 0 h 6876743"/>
              <a:gd name="connsiteX1" fmla="*/ 3102591 w 4082903"/>
              <a:gd name="connsiteY1" fmla="*/ 3357 h 6876743"/>
              <a:gd name="connsiteX2" fmla="*/ 4082903 w 4082903"/>
              <a:gd name="connsiteY2" fmla="*/ 6876743 h 6876743"/>
              <a:gd name="connsiteX3" fmla="*/ 0 w 4082903"/>
              <a:gd name="connsiteY3" fmla="*/ 6866111 h 6876743"/>
              <a:gd name="connsiteX4" fmla="*/ 0 w 4082903"/>
              <a:gd name="connsiteY4" fmla="*/ 0 h 6876743"/>
              <a:gd name="connsiteX0" fmla="*/ 7873 w 4090776"/>
              <a:gd name="connsiteY0" fmla="*/ 0 h 6876743"/>
              <a:gd name="connsiteX1" fmla="*/ 3110464 w 4090776"/>
              <a:gd name="connsiteY1" fmla="*/ 3357 h 6876743"/>
              <a:gd name="connsiteX2" fmla="*/ 4090776 w 4090776"/>
              <a:gd name="connsiteY2" fmla="*/ 6876743 h 6876743"/>
              <a:gd name="connsiteX3" fmla="*/ 0 w 4090776"/>
              <a:gd name="connsiteY3" fmla="*/ 6874221 h 6876743"/>
              <a:gd name="connsiteX4" fmla="*/ 7873 w 4090776"/>
              <a:gd name="connsiteY4" fmla="*/ 0 h 687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776" h="6876743">
                <a:moveTo>
                  <a:pt x="7873" y="0"/>
                </a:moveTo>
                <a:lnTo>
                  <a:pt x="3110464" y="3357"/>
                </a:lnTo>
                <a:lnTo>
                  <a:pt x="4090776" y="6876743"/>
                </a:lnTo>
                <a:lnTo>
                  <a:pt x="0" y="6874221"/>
                </a:lnTo>
                <a:cubicBezTo>
                  <a:pt x="2624" y="4582814"/>
                  <a:pt x="5249" y="2291407"/>
                  <a:pt x="78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05A4-F3EB-6B4F-9C52-7898E6A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739" y="1"/>
            <a:ext cx="7828073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23EDC-154D-DA45-8798-65DE0F4A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5DB13-4B14-D94C-828D-125244F19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2739" y="1344168"/>
            <a:ext cx="7828073" cy="502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BDBFC-32CC-7E40-962A-19684CF26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271" y="218485"/>
            <a:ext cx="3030832" cy="10165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88925" indent="0">
              <a:buNone/>
              <a:defRPr sz="2400">
                <a:solidFill>
                  <a:schemeClr val="bg1"/>
                </a:solidFill>
              </a:defRPr>
            </a:lvl2pPr>
            <a:lvl3pPr marL="579437" indent="0">
              <a:buNone/>
              <a:defRPr sz="2400">
                <a:solidFill>
                  <a:schemeClr val="bg1"/>
                </a:solidFill>
              </a:defRPr>
            </a:lvl3pPr>
            <a:lvl4pPr marL="857250" indent="0">
              <a:buNone/>
              <a:defRPr sz="2400">
                <a:solidFill>
                  <a:schemeClr val="bg1"/>
                </a:solidFill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708992-CA04-0B41-8431-5C526EAC6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19" y="1344168"/>
            <a:ext cx="3030537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288925" indent="0">
              <a:buNone/>
              <a:defRPr sz="1800">
                <a:solidFill>
                  <a:schemeClr val="bg1"/>
                </a:solidFill>
              </a:defRPr>
            </a:lvl2pPr>
            <a:lvl3pPr marL="579437" indent="0">
              <a:buNone/>
              <a:defRPr sz="1800">
                <a:solidFill>
                  <a:schemeClr val="bg1"/>
                </a:solidFill>
              </a:defRPr>
            </a:lvl3pPr>
            <a:lvl4pPr marL="857250" indent="0">
              <a:buNone/>
              <a:defRPr sz="1800">
                <a:solidFill>
                  <a:schemeClr val="bg1"/>
                </a:solidFill>
              </a:defRPr>
            </a:lvl4pPr>
            <a:lvl5pPr marL="1147762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AEB0-A360-3546-A26B-8DF0DB3BB70C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90059D-AC2D-43C0-A2FC-9F39C3BDEC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Right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04297DC3-2E4A-5247-8D26-F45BBFD72D50}"/>
              </a:ext>
            </a:extLst>
          </p:cNvPr>
          <p:cNvSpPr/>
          <p:nvPr userDrawn="1"/>
        </p:nvSpPr>
        <p:spPr>
          <a:xfrm flipH="1">
            <a:off x="7992745" y="-3350"/>
            <a:ext cx="4206240" cy="6861349"/>
          </a:xfrm>
          <a:custGeom>
            <a:avLst/>
            <a:gdLst>
              <a:gd name="connsiteX0" fmla="*/ 0 w 3519377"/>
              <a:gd name="connsiteY0" fmla="*/ 0 h 6858000"/>
              <a:gd name="connsiteX1" fmla="*/ 3519377 w 3519377"/>
              <a:gd name="connsiteY1" fmla="*/ 0 h 6858000"/>
              <a:gd name="connsiteX2" fmla="*/ 3519377 w 3519377"/>
              <a:gd name="connsiteY2" fmla="*/ 6858000 h 6858000"/>
              <a:gd name="connsiteX3" fmla="*/ 0 w 3519377"/>
              <a:gd name="connsiteY3" fmla="*/ 6858000 h 6858000"/>
              <a:gd name="connsiteX4" fmla="*/ 0 w 3519377"/>
              <a:gd name="connsiteY4" fmla="*/ 0 h 6858000"/>
              <a:gd name="connsiteX0" fmla="*/ 0 w 3519377"/>
              <a:gd name="connsiteY0" fmla="*/ 21265 h 6879265"/>
              <a:gd name="connsiteX1" fmla="*/ 3296094 w 3519377"/>
              <a:gd name="connsiteY1" fmla="*/ 0 h 6879265"/>
              <a:gd name="connsiteX2" fmla="*/ 3519377 w 3519377"/>
              <a:gd name="connsiteY2" fmla="*/ 6879265 h 6879265"/>
              <a:gd name="connsiteX3" fmla="*/ 0 w 3519377"/>
              <a:gd name="connsiteY3" fmla="*/ 6879265 h 6879265"/>
              <a:gd name="connsiteX4" fmla="*/ 0 w 3519377"/>
              <a:gd name="connsiteY4" fmla="*/ 21265 h 6879265"/>
              <a:gd name="connsiteX0" fmla="*/ 0 w 4082903"/>
              <a:gd name="connsiteY0" fmla="*/ 21265 h 6889897"/>
              <a:gd name="connsiteX1" fmla="*/ 3296094 w 4082903"/>
              <a:gd name="connsiteY1" fmla="*/ 0 h 6889897"/>
              <a:gd name="connsiteX2" fmla="*/ 4082903 w 4082903"/>
              <a:gd name="connsiteY2" fmla="*/ 6889897 h 6889897"/>
              <a:gd name="connsiteX3" fmla="*/ 0 w 4082903"/>
              <a:gd name="connsiteY3" fmla="*/ 6879265 h 6889897"/>
              <a:gd name="connsiteX4" fmla="*/ 0 w 4082903"/>
              <a:gd name="connsiteY4" fmla="*/ 21265 h 6889897"/>
              <a:gd name="connsiteX0" fmla="*/ 0 w 4082903"/>
              <a:gd name="connsiteY0" fmla="*/ 11838 h 6880470"/>
              <a:gd name="connsiteX1" fmla="*/ 3201826 w 4082903"/>
              <a:gd name="connsiteY1" fmla="*/ 0 h 6880470"/>
              <a:gd name="connsiteX2" fmla="*/ 4082903 w 4082903"/>
              <a:gd name="connsiteY2" fmla="*/ 6880470 h 6880470"/>
              <a:gd name="connsiteX3" fmla="*/ 0 w 4082903"/>
              <a:gd name="connsiteY3" fmla="*/ 6869838 h 6880470"/>
              <a:gd name="connsiteX4" fmla="*/ 0 w 4082903"/>
              <a:gd name="connsiteY4" fmla="*/ 11838 h 6880470"/>
              <a:gd name="connsiteX0" fmla="*/ 0 w 4082903"/>
              <a:gd name="connsiteY0" fmla="*/ 0 h 6868632"/>
              <a:gd name="connsiteX1" fmla="*/ 3173473 w 4082903"/>
              <a:gd name="connsiteY1" fmla="*/ 9427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39 h 6880471"/>
              <a:gd name="connsiteX1" fmla="*/ 3180562 w 4082903"/>
              <a:gd name="connsiteY1" fmla="*/ 0 h 6880471"/>
              <a:gd name="connsiteX2" fmla="*/ 4082903 w 4082903"/>
              <a:gd name="connsiteY2" fmla="*/ 6880471 h 6880471"/>
              <a:gd name="connsiteX3" fmla="*/ 0 w 4082903"/>
              <a:gd name="connsiteY3" fmla="*/ 6869839 h 6880471"/>
              <a:gd name="connsiteX4" fmla="*/ 0 w 4082903"/>
              <a:gd name="connsiteY4" fmla="*/ 11839 h 6880471"/>
              <a:gd name="connsiteX0" fmla="*/ 0 w 4082903"/>
              <a:gd name="connsiteY0" fmla="*/ 0 h 6868632"/>
              <a:gd name="connsiteX1" fmla="*/ 3173474 w 4082903"/>
              <a:gd name="connsiteY1" fmla="*/ 9426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4751 h 6873383"/>
              <a:gd name="connsiteX1" fmla="*/ 3152209 w 4082903"/>
              <a:gd name="connsiteY1" fmla="*/ 0 h 6873383"/>
              <a:gd name="connsiteX2" fmla="*/ 4082903 w 4082903"/>
              <a:gd name="connsiteY2" fmla="*/ 6873383 h 6873383"/>
              <a:gd name="connsiteX3" fmla="*/ 0 w 4082903"/>
              <a:gd name="connsiteY3" fmla="*/ 6862751 h 6873383"/>
              <a:gd name="connsiteX4" fmla="*/ 0 w 4082903"/>
              <a:gd name="connsiteY4" fmla="*/ 4751 h 6873383"/>
              <a:gd name="connsiteX0" fmla="*/ 0 w 4082903"/>
              <a:gd name="connsiteY0" fmla="*/ 0 h 6868632"/>
              <a:gd name="connsiteX1" fmla="*/ 3180563 w 4082903"/>
              <a:gd name="connsiteY1" fmla="*/ 16514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0 h 6868632"/>
              <a:gd name="connsiteX1" fmla="*/ 3201828 w 4082903"/>
              <a:gd name="connsiteY1" fmla="*/ 9425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0 h 6868632"/>
              <a:gd name="connsiteX1" fmla="*/ 3180563 w 4082903"/>
              <a:gd name="connsiteY1" fmla="*/ 2336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41 h 6880473"/>
              <a:gd name="connsiteX1" fmla="*/ 3173475 w 4082903"/>
              <a:gd name="connsiteY1" fmla="*/ 0 h 6880473"/>
              <a:gd name="connsiteX2" fmla="*/ 4082903 w 4082903"/>
              <a:gd name="connsiteY2" fmla="*/ 6880473 h 6880473"/>
              <a:gd name="connsiteX3" fmla="*/ 0 w 4082903"/>
              <a:gd name="connsiteY3" fmla="*/ 6869841 h 6880473"/>
              <a:gd name="connsiteX4" fmla="*/ 0 w 4082903"/>
              <a:gd name="connsiteY4" fmla="*/ 11841 h 6880473"/>
              <a:gd name="connsiteX0" fmla="*/ 0 w 4082903"/>
              <a:gd name="connsiteY0" fmla="*/ 0 h 6868632"/>
              <a:gd name="connsiteX1" fmla="*/ 3173475 w 4082903"/>
              <a:gd name="connsiteY1" fmla="*/ 9424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11842 h 6880474"/>
              <a:gd name="connsiteX1" fmla="*/ 3173475 w 4082903"/>
              <a:gd name="connsiteY1" fmla="*/ 0 h 6880474"/>
              <a:gd name="connsiteX2" fmla="*/ 4082903 w 4082903"/>
              <a:gd name="connsiteY2" fmla="*/ 6880474 h 6880474"/>
              <a:gd name="connsiteX3" fmla="*/ 0 w 4082903"/>
              <a:gd name="connsiteY3" fmla="*/ 6869842 h 6880474"/>
              <a:gd name="connsiteX4" fmla="*/ 0 w 4082903"/>
              <a:gd name="connsiteY4" fmla="*/ 11842 h 6880474"/>
              <a:gd name="connsiteX0" fmla="*/ 0 w 4082903"/>
              <a:gd name="connsiteY0" fmla="*/ 0 h 6868632"/>
              <a:gd name="connsiteX1" fmla="*/ 3194740 w 4082903"/>
              <a:gd name="connsiteY1" fmla="*/ 9423 h 6868632"/>
              <a:gd name="connsiteX2" fmla="*/ 4082903 w 4082903"/>
              <a:gd name="connsiteY2" fmla="*/ 6868632 h 6868632"/>
              <a:gd name="connsiteX3" fmla="*/ 0 w 4082903"/>
              <a:gd name="connsiteY3" fmla="*/ 6858000 h 6868632"/>
              <a:gd name="connsiteX4" fmla="*/ 0 w 4082903"/>
              <a:gd name="connsiteY4" fmla="*/ 0 h 6868632"/>
              <a:gd name="connsiteX0" fmla="*/ 0 w 4082903"/>
              <a:gd name="connsiteY0" fmla="*/ 4754 h 6873386"/>
              <a:gd name="connsiteX1" fmla="*/ 3102591 w 4082903"/>
              <a:gd name="connsiteY1" fmla="*/ 0 h 6873386"/>
              <a:gd name="connsiteX2" fmla="*/ 4082903 w 4082903"/>
              <a:gd name="connsiteY2" fmla="*/ 6873386 h 6873386"/>
              <a:gd name="connsiteX3" fmla="*/ 0 w 4082903"/>
              <a:gd name="connsiteY3" fmla="*/ 6862754 h 6873386"/>
              <a:gd name="connsiteX4" fmla="*/ 0 w 4082903"/>
              <a:gd name="connsiteY4" fmla="*/ 4754 h 6873386"/>
              <a:gd name="connsiteX0" fmla="*/ 0 w 4082903"/>
              <a:gd name="connsiteY0" fmla="*/ 0 h 6876743"/>
              <a:gd name="connsiteX1" fmla="*/ 3102591 w 4082903"/>
              <a:gd name="connsiteY1" fmla="*/ 3357 h 6876743"/>
              <a:gd name="connsiteX2" fmla="*/ 4082903 w 4082903"/>
              <a:gd name="connsiteY2" fmla="*/ 6876743 h 6876743"/>
              <a:gd name="connsiteX3" fmla="*/ 0 w 4082903"/>
              <a:gd name="connsiteY3" fmla="*/ 6866111 h 6876743"/>
              <a:gd name="connsiteX4" fmla="*/ 0 w 4082903"/>
              <a:gd name="connsiteY4" fmla="*/ 0 h 6876743"/>
              <a:gd name="connsiteX0" fmla="*/ 7873 w 4090776"/>
              <a:gd name="connsiteY0" fmla="*/ 0 h 6876743"/>
              <a:gd name="connsiteX1" fmla="*/ 3110464 w 4090776"/>
              <a:gd name="connsiteY1" fmla="*/ 3357 h 6876743"/>
              <a:gd name="connsiteX2" fmla="*/ 4090776 w 4090776"/>
              <a:gd name="connsiteY2" fmla="*/ 6876743 h 6876743"/>
              <a:gd name="connsiteX3" fmla="*/ 0 w 4090776"/>
              <a:gd name="connsiteY3" fmla="*/ 6874221 h 6876743"/>
              <a:gd name="connsiteX4" fmla="*/ 7873 w 4090776"/>
              <a:gd name="connsiteY4" fmla="*/ 0 h 687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776" h="6876743">
                <a:moveTo>
                  <a:pt x="7873" y="0"/>
                </a:moveTo>
                <a:lnTo>
                  <a:pt x="3110464" y="3357"/>
                </a:lnTo>
                <a:lnTo>
                  <a:pt x="4090776" y="6876743"/>
                </a:lnTo>
                <a:lnTo>
                  <a:pt x="0" y="6874221"/>
                </a:lnTo>
                <a:cubicBezTo>
                  <a:pt x="2624" y="4582814"/>
                  <a:pt x="5249" y="2291407"/>
                  <a:pt x="78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05A4-F3EB-6B4F-9C52-7898E6A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"/>
            <a:ext cx="7828073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23EDC-154D-DA45-8798-65DE0F4A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5DB13-4B14-D94C-828D-125244F19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504" y="1344168"/>
            <a:ext cx="7828073" cy="502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BDBFC-32CC-7E40-962A-19684CF26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13720" y="218485"/>
            <a:ext cx="3030832" cy="101659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88925" indent="0">
              <a:buNone/>
              <a:defRPr sz="2400">
                <a:solidFill>
                  <a:schemeClr val="bg1"/>
                </a:solidFill>
              </a:defRPr>
            </a:lvl2pPr>
            <a:lvl3pPr marL="579437" indent="0">
              <a:buNone/>
              <a:defRPr sz="2400">
                <a:solidFill>
                  <a:schemeClr val="bg1"/>
                </a:solidFill>
              </a:defRPr>
            </a:lvl3pPr>
            <a:lvl4pPr marL="857250" indent="0">
              <a:buNone/>
              <a:defRPr sz="2400">
                <a:solidFill>
                  <a:schemeClr val="bg1"/>
                </a:solidFill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708992-CA04-0B41-8431-5C526EAC6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3868" y="1344168"/>
            <a:ext cx="3030537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288925" indent="0">
              <a:buNone/>
              <a:defRPr sz="1800">
                <a:solidFill>
                  <a:schemeClr val="bg1"/>
                </a:solidFill>
              </a:defRPr>
            </a:lvl2pPr>
            <a:lvl3pPr marL="579437" indent="0">
              <a:buNone/>
              <a:defRPr sz="1800">
                <a:solidFill>
                  <a:schemeClr val="bg1"/>
                </a:solidFill>
              </a:defRPr>
            </a:lvl3pPr>
            <a:lvl4pPr marL="857250" indent="0">
              <a:buNone/>
              <a:defRPr sz="1800">
                <a:solidFill>
                  <a:schemeClr val="bg1"/>
                </a:solidFill>
              </a:defRPr>
            </a:lvl4pPr>
            <a:lvl5pPr marL="1147762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AEB0-A360-3546-A26B-8DF0DB3BB70C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C3942-B776-46F0-A9E2-25DF49CC1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7515" y="6480682"/>
            <a:ext cx="1169141" cy="2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FCC15-6056-3347-92ED-5590F76332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60861-6AB1-814F-A1EF-98991F224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5077" y="6468490"/>
            <a:ext cx="6386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C333E-AD62-C84E-8C96-AD7CD4613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0447" y="4231764"/>
            <a:ext cx="2791553" cy="2626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A16F7-D229-5147-AC61-5AC915683F0F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5065A-7742-4919-ACB2-8D89536BE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532" y="2173944"/>
            <a:ext cx="7997759" cy="14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9CBBD-B02F-C147-8ABB-329DCA328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21B69-2946-4D56-BA4B-74FAA16BA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1522" y="2860547"/>
            <a:ext cx="6525781" cy="11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AC3752-D348-594B-BFA4-4F572FEF9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D05716-25AF-CD44-A2DA-203800959ABA}"/>
              </a:ext>
            </a:extLst>
          </p:cNvPr>
          <p:cNvSpPr/>
          <p:nvPr userDrawn="1"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A2664-3449-034E-B3A2-6ED884794D9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8EA0E-3AFD-674B-9329-FD9B6B74D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0DCED5-B94C-514F-A596-46F692AA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14" y="2457447"/>
            <a:ext cx="9610499" cy="1379786"/>
          </a:xfrm>
        </p:spPr>
        <p:txBody>
          <a:bodyPr>
            <a:no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E0122AD-576C-744A-BC06-1DD47E623B18}"/>
              </a:ext>
            </a:extLst>
          </p:cNvPr>
          <p:cNvSpPr/>
          <p:nvPr userDrawn="1"/>
        </p:nvSpPr>
        <p:spPr>
          <a:xfrm flipH="1" flipV="1">
            <a:off x="1764736" y="2531874"/>
            <a:ext cx="0" cy="1230932"/>
          </a:xfrm>
          <a:prstGeom prst="line">
            <a:avLst/>
          </a:prstGeom>
          <a:ln w="92075">
            <a:solidFill>
              <a:srgbClr val="EF604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7B9AC4-CD01-4125-AC83-7EFA56968A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7515" y="6480682"/>
            <a:ext cx="1169141" cy="2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325B-5F41-464E-A5F5-A64967E5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6FA97E-CE42-2E42-93B1-141C26B20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013" y="1508760"/>
            <a:ext cx="10972800" cy="4846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5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hort Band: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luetexture2.jpg">
            <a:extLst>
              <a:ext uri="{FF2B5EF4-FFF2-40B4-BE49-F238E27FC236}">
                <a16:creationId xmlns:a16="http://schemas.microsoft.com/office/drawing/2014/main" id="{09C16596-3137-C148-89AA-598A3EBA6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37"/>
          <a:stretch/>
        </p:blipFill>
        <p:spPr>
          <a:xfrm>
            <a:off x="0" y="-1370"/>
            <a:ext cx="12188952" cy="64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6FA97E-CE42-2E42-93B1-141C26B20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013" y="1137694"/>
            <a:ext cx="10972800" cy="50775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6BD4F-B4B7-3F4B-93E6-87837B3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2"/>
            <a:ext cx="10972800" cy="6427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F6B0-EC34-DF4D-918B-1A96C7118FA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E5D22-F7E9-4639-BB16-1FBB3736DF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hort_Band: 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luetexture2.jpg">
            <a:extLst>
              <a:ext uri="{FF2B5EF4-FFF2-40B4-BE49-F238E27FC236}">
                <a16:creationId xmlns:a16="http://schemas.microsoft.com/office/drawing/2014/main" id="{BE1B4AA8-A81F-A941-9DE4-2944EA626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37"/>
          <a:stretch/>
        </p:blipFill>
        <p:spPr>
          <a:xfrm>
            <a:off x="0" y="-1370"/>
            <a:ext cx="12188952" cy="6441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5D3A3-EF22-3846-98C4-7A281BA80FC0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8D3A8-C2A4-7547-9EAA-CECFBB13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1"/>
            <a:ext cx="10972800" cy="6228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E989B-354E-434B-8037-73E28FE92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BEE6A9-E693-364D-8214-2C354E4CF8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046922"/>
            <a:ext cx="10972800" cy="5308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F8FB6-C669-4F69-B0F3-5336FA2B5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luetexture2.jpg">
            <a:extLst>
              <a:ext uri="{FF2B5EF4-FFF2-40B4-BE49-F238E27FC236}">
                <a16:creationId xmlns:a16="http://schemas.microsoft.com/office/drawing/2014/main" id="{09C16596-3137-C148-89AA-598A3EBA6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37"/>
          <a:stretch/>
        </p:blipFill>
        <p:spPr>
          <a:xfrm>
            <a:off x="0" y="-1370"/>
            <a:ext cx="12188952" cy="64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C0F6-AB1D-6548-AD7F-A4BD69E3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B6BD4F-B4B7-3F4B-93E6-87837B31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2"/>
            <a:ext cx="10972800" cy="6427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F6B0-EC34-DF4D-918B-1A96C7118FA3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5930A-F85A-4D5F-A762-B5E7912D0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D3A8-C2A4-7547-9EAA-CECFBB13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E989B-354E-434B-8037-73E28FE92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BEE6A9-E693-364D-8214-2C354E4CF8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013" y="1508759"/>
            <a:ext cx="10972800" cy="4846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62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CCCD-DFCC-244C-9529-FB6BD513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36727-F889-4743-8221-1808235F5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A1CDD-F1E2-C842-A674-FAB1DC780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B76B8-80E2-C545-8899-9EB50E516C2B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9AB96-5BE4-4F43-BD7A-56D7F1A0C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luetexture2.jpg">
            <a:extLst>
              <a:ext uri="{FF2B5EF4-FFF2-40B4-BE49-F238E27FC236}">
                <a16:creationId xmlns:a16="http://schemas.microsoft.com/office/drawing/2014/main" id="{106687FD-D829-9043-9D73-BB1934CDEDD5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-1369"/>
            <a:ext cx="12188952" cy="123717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75077" y="6480682"/>
            <a:ext cx="6386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defRPr>
            </a:lvl1pPr>
          </a:lstStyle>
          <a:p>
            <a:fld id="{F3027E8A-8089-874A-B94B-79D229332F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37100-95A1-6945-AAB2-80D8E0992A0A}"/>
              </a:ext>
            </a:extLst>
          </p:cNvPr>
          <p:cNvSpPr txBox="1"/>
          <p:nvPr userDrawn="1"/>
        </p:nvSpPr>
        <p:spPr>
          <a:xfrm>
            <a:off x="0" y="6485672"/>
            <a:ext cx="1970314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Serif"/>
                <a:ea typeface="Helvetica Neue"/>
                <a:cs typeface="Helvetica Neue"/>
                <a:sym typeface="Helvetica Neue"/>
              </a:rPr>
              <a:t>Commercial in Confidence </a:t>
            </a:r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A1E15B5B-DEDC-FA47-B2F2-1A8E6834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1"/>
            <a:ext cx="10972800" cy="123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55EF7C-F518-B341-8365-85A63686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50876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B4805-D104-4C17-9DE9-FC8B931C7AE6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806546" y="6536591"/>
            <a:ext cx="1132408" cy="1979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0" r:id="rId2"/>
    <p:sldLayoutId id="2147483683" r:id="rId3"/>
    <p:sldLayoutId id="2147483699" r:id="rId4"/>
    <p:sldLayoutId id="2147483700" r:id="rId5"/>
    <p:sldLayoutId id="2147483701" r:id="rId6"/>
    <p:sldLayoutId id="2147483682" r:id="rId7"/>
    <p:sldLayoutId id="2147483684" r:id="rId8"/>
    <p:sldLayoutId id="2147483685" r:id="rId9"/>
    <p:sldLayoutId id="2147483686" r:id="rId10"/>
    <p:sldLayoutId id="2147483698" r:id="rId11"/>
    <p:sldLayoutId id="2147483687" r:id="rId12"/>
    <p:sldLayoutId id="2147483702" r:id="rId13"/>
    <p:sldLayoutId id="2147483688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0" r:id="rId20"/>
    <p:sldLayoutId id="2147483691" r:id="rId21"/>
  </p:sldLayoutIdLst>
  <mc:AlternateContent xmlns:mc="http://schemas.openxmlformats.org/markup-compatibility/2006" xmlns:p14="http://schemas.microsoft.com/office/powerpoint/2010/main">
    <mc:Choice Requires="p14">
      <p:transition p14:dur="10" advClick="0" advTm="180">
        <p:fade/>
      </p:transition>
    </mc:Choice>
    <mc:Fallback xmlns="">
      <p:transition advClick="0" advTm="180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300" b="0" i="0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Calibri Light"/>
        </a:defRPr>
      </a:lvl1pPr>
    </p:titleStyle>
    <p:bodyStyle>
      <a:lvl1pPr marL="457200" indent="-457200" algn="l" defTabSz="457200" rtl="0" eaLnBrk="1" latinLnBrk="0" hangingPunct="1">
        <a:spcBef>
          <a:spcPts val="1320"/>
        </a:spcBef>
        <a:buFont typeface="Arial" panose="020B0604020202020204" pitchFamily="34" charset="0"/>
        <a:buChar char="•"/>
        <a:tabLst/>
        <a:defRPr sz="3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Calibri Light"/>
        </a:defRPr>
      </a:lvl1pPr>
      <a:lvl2pPr marL="746125" indent="-457200" algn="l" defTabSz="457200" rtl="0" eaLnBrk="1" latinLnBrk="0" hangingPunct="1">
        <a:spcBef>
          <a:spcPts val="1320"/>
        </a:spcBef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22337" indent="-342900" algn="l" defTabSz="457200" rtl="0" eaLnBrk="1" latinLnBrk="0" hangingPunct="1">
        <a:spcBef>
          <a:spcPts val="132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200150" indent="-342900" algn="l" defTabSz="457200" rtl="0" eaLnBrk="1" latinLnBrk="0" hangingPunct="1">
        <a:spcBef>
          <a:spcPts val="132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490662" indent="-342900" algn="l" defTabSz="457200" rtl="0" eaLnBrk="1" latinLnBrk="0" hangingPunct="1">
        <a:spcBef>
          <a:spcPts val="132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change.blueprism.com/dx/entry/9648/solution/pdf-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digitalexchange.blueprism.com/dx/entry/9648/solution/pdf-manage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709AC8-0A9F-E447-A082-94B21C34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136" y="718446"/>
            <a:ext cx="6833535" cy="217087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IntelliGate</a:t>
            </a:r>
            <a:br>
              <a:rPr lang="en-SG" b="1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97F1C8-98A5-E548-8B3A-FFD60F683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Oct 31, 2020</a:t>
            </a:r>
          </a:p>
          <a:p>
            <a:r>
              <a:rPr lang="en-US" sz="3200" i="1" dirty="0"/>
              <a:t>Shashank Kumar</a:t>
            </a:r>
          </a:p>
          <a:p>
            <a:endParaRPr lang="en-US" sz="3200" i="1" dirty="0"/>
          </a:p>
        </p:txBody>
      </p: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E5204A9-7B6E-4BB7-BE4E-FECA183D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988" y="4711009"/>
            <a:ext cx="1161257" cy="1138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3AD319-1622-4D04-BBDE-D9394EA69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0464"/>
            <a:ext cx="4271749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65076-568C-4D78-AFA9-35D929E13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2959246"/>
            <a:ext cx="4271748" cy="7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7000">
        <p:fade/>
      </p:transition>
    </mc:Choice>
    <mc:Fallback xmlns="">
      <p:transition advClick="0" advTm="17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EDF8B-EA43-4F66-A651-925828AAF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5A334-3546-44E2-8047-E0EB6242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EEF290-D732-4BCE-8350-C5AB987E0897}"/>
              </a:ext>
            </a:extLst>
          </p:cNvPr>
          <p:cNvSpPr txBox="1">
            <a:spLocks/>
          </p:cNvSpPr>
          <p:nvPr/>
        </p:nvSpPr>
        <p:spPr>
          <a:xfrm>
            <a:off x="758659" y="268594"/>
            <a:ext cx="10515600" cy="748276"/>
          </a:xfrm>
          <a:prstGeom prst="rect">
            <a:avLst/>
          </a:prstGeom>
        </p:spPr>
        <p:txBody>
          <a:bodyPr anchor="t"/>
          <a:lstStyle>
            <a:lvl1pPr marL="457200" indent="-4572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3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/>
              </a:defRPr>
            </a:lvl1pPr>
            <a:lvl2pPr marL="746125" indent="-4572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22337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00150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490662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4400" dirty="0">
              <a:latin typeface="Source Sans Pro"/>
              <a:ea typeface="Source Sans Pro"/>
            </a:endParaRPr>
          </a:p>
          <a:p>
            <a:pPr marL="0" indent="0" algn="just">
              <a:buNone/>
            </a:pPr>
            <a:endParaRPr lang="en-SG" dirty="0">
              <a:latin typeface="Source Sans Pro"/>
              <a:ea typeface="Source Sans Pro"/>
            </a:endParaRPr>
          </a:p>
          <a:p>
            <a:pPr marL="0" indent="0" algn="just">
              <a:buNone/>
            </a:pPr>
            <a:endParaRPr lang="en-SG" dirty="0"/>
          </a:p>
          <a:p>
            <a:pPr marL="0" indent="0">
              <a:buNone/>
            </a:pPr>
            <a:endParaRPr lang="en-SG" sz="1000" dirty="0">
              <a:hlinkClick r:id="rId3"/>
            </a:endParaRPr>
          </a:p>
          <a:p>
            <a:pPr marL="0" indent="0">
              <a:buNone/>
            </a:pPr>
            <a:endParaRPr lang="en-SG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F509B-50E7-47B4-947E-06DE50BA9933}"/>
              </a:ext>
            </a:extLst>
          </p:cNvPr>
          <p:cNvSpPr txBox="1"/>
          <p:nvPr/>
        </p:nvSpPr>
        <p:spPr>
          <a:xfrm>
            <a:off x="750931" y="1294313"/>
            <a:ext cx="10686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ource Sans Pro"/>
                <a:ea typeface="Source Sans Pro"/>
                <a:cs typeface="Calibri Light"/>
              </a:rPr>
              <a:t>The coronavirus pandemic continues to spread, causing unprecedented system disruption and causing a significant impact on the daily operations of retail business</a:t>
            </a:r>
          </a:p>
          <a:p>
            <a:endParaRPr lang="en-SG" dirty="0"/>
          </a:p>
        </p:txBody>
      </p:sp>
      <p:pic>
        <p:nvPicPr>
          <p:cNvPr id="1026" name="Picture 2" descr="Map tracks novel coronavirus spread in countries around the world ...">
            <a:extLst>
              <a:ext uri="{FF2B5EF4-FFF2-40B4-BE49-F238E27FC236}">
                <a16:creationId xmlns:a16="http://schemas.microsoft.com/office/drawing/2014/main" id="{54687B16-3FDD-462F-B76C-0280BD8F06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20" y="3092443"/>
            <a:ext cx="5704384" cy="28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DAE58-120B-4BA2-BB97-76ED4135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912" y="3945304"/>
            <a:ext cx="1719308" cy="17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0">
        <p:fade/>
      </p:transition>
    </mc:Choice>
    <mc:Fallback xmlns="">
      <p:transition advClick="0" advTm="4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C18C1F-E54A-40EF-ACBA-2B46430F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997" y="3717639"/>
            <a:ext cx="3432629" cy="23566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EDF8B-EA43-4F66-A651-925828AAF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5A334-3546-44E2-8047-E0EB6242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Crowd Management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EEF290-D732-4BCE-8350-C5AB987E0897}"/>
              </a:ext>
            </a:extLst>
          </p:cNvPr>
          <p:cNvSpPr txBox="1">
            <a:spLocks/>
          </p:cNvSpPr>
          <p:nvPr/>
        </p:nvSpPr>
        <p:spPr>
          <a:xfrm>
            <a:off x="758659" y="268594"/>
            <a:ext cx="10515600" cy="748276"/>
          </a:xfrm>
          <a:prstGeom prst="rect">
            <a:avLst/>
          </a:prstGeom>
        </p:spPr>
        <p:txBody>
          <a:bodyPr anchor="t"/>
          <a:lstStyle>
            <a:lvl1pPr marL="457200" indent="-4572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3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/>
              </a:defRPr>
            </a:lvl1pPr>
            <a:lvl2pPr marL="746125" indent="-4572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22337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00150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490662" indent="-342900" algn="l" defTabSz="457200" rtl="0" eaLnBrk="1" latinLnBrk="0" hangingPunct="1">
              <a:spcBef>
                <a:spcPts val="132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4400" dirty="0">
              <a:latin typeface="Source Sans Pro"/>
              <a:ea typeface="Source Sans Pro"/>
            </a:endParaRPr>
          </a:p>
          <a:p>
            <a:pPr marL="0" indent="0" algn="just">
              <a:buNone/>
            </a:pPr>
            <a:endParaRPr lang="en-SG" dirty="0">
              <a:latin typeface="Source Sans Pro"/>
              <a:ea typeface="Source Sans Pro"/>
            </a:endParaRPr>
          </a:p>
          <a:p>
            <a:pPr marL="0" indent="0" algn="just">
              <a:buNone/>
            </a:pPr>
            <a:endParaRPr lang="en-SG" dirty="0"/>
          </a:p>
          <a:p>
            <a:pPr marL="0" indent="0">
              <a:buNone/>
            </a:pPr>
            <a:endParaRPr lang="en-SG" sz="1000" dirty="0">
              <a:hlinkClick r:id="rId4"/>
            </a:endParaRPr>
          </a:p>
          <a:p>
            <a:pPr marL="0" indent="0">
              <a:buNone/>
            </a:pPr>
            <a:endParaRPr lang="en-SG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F509B-50E7-47B4-947E-06DE50BA9933}"/>
              </a:ext>
            </a:extLst>
          </p:cNvPr>
          <p:cNvSpPr txBox="1"/>
          <p:nvPr/>
        </p:nvSpPr>
        <p:spPr>
          <a:xfrm>
            <a:off x="608013" y="1285462"/>
            <a:ext cx="775258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Directional signs for shoppers coming from train stations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Floor markings and poles for queues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More employees deployed at entrances to ensure those in line to enter the mall stay at least 1m apart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Reduce the number of entrances to open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Regular public announcements reminding shoppers to maintain a safe distance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Implement Tracking systems/Temperature Screening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Encourage contactless payment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Occupancy limit of one person per 10 sq m of GFA</a:t>
            </a:r>
          </a:p>
          <a:p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CDB12B-D497-4412-A6AE-3C713B5D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513" y="1031907"/>
            <a:ext cx="3432629" cy="23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0">
        <p:fade/>
      </p:transition>
    </mc:Choice>
    <mc:Fallback xmlns="">
      <p:transition advClick="0" advTm="4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EDF8B-EA43-4F66-A651-925828AAF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5A334-3546-44E2-8047-E0EB6242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IntelliGate</a:t>
            </a:r>
            <a:r>
              <a:rPr lang="en-US" dirty="0"/>
              <a:t> – Automated crowd management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71FE5-9CCD-437B-9907-6875081F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" y="671760"/>
            <a:ext cx="109251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4000">
        <p:fade/>
      </p:transition>
    </mc:Choice>
    <mc:Fallback xmlns="">
      <p:transition advClick="0" advTm="5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B38090E-DD36-47F6-BFBD-298DFACC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22" y="4264824"/>
            <a:ext cx="3381829" cy="2015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99EF10-3CAB-4A6F-AA11-7331733B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08" y="4488889"/>
            <a:ext cx="3197556" cy="2024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ED982-B5FC-4B9E-9386-630BD9AE2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920" y="3511251"/>
            <a:ext cx="3172030" cy="2214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59C70C-7221-43C6-8154-46A5A13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518" y="2738517"/>
            <a:ext cx="2744786" cy="26966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25A334-3546-44E2-8047-E0EB624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1"/>
            <a:ext cx="10972800" cy="622851"/>
          </a:xfrm>
        </p:spPr>
        <p:txBody>
          <a:bodyPr anchor="ctr">
            <a:normAutofit/>
          </a:bodyPr>
          <a:lstStyle/>
          <a:p>
            <a:r>
              <a:rPr lang="en-GB" dirty="0"/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EDF8B-EA43-4F66-A651-925828AAF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75077" y="6480682"/>
            <a:ext cx="638671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027E8A-8089-874A-B94B-79D229332FD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980D7-04C3-4BEC-A40F-C73C02C61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705" y="746330"/>
            <a:ext cx="2690491" cy="2228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895AF7-3B20-4FA9-8351-1E633BD40E80}"/>
              </a:ext>
            </a:extLst>
          </p:cNvPr>
          <p:cNvSpPr txBox="1"/>
          <p:nvPr/>
        </p:nvSpPr>
        <p:spPr>
          <a:xfrm>
            <a:off x="549957" y="893576"/>
            <a:ext cx="77525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Connect multiple camera for multi-entrance enclosed spaces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Control door open/close through IOT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Face Mask Detection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Integration with Automated Thermal Screening and tracing systems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Footfall analysis using MATLAB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77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7000">
        <p:fade/>
      </p:transition>
    </mc:Choice>
    <mc:Fallback xmlns="">
      <p:transition advClick="0" advTm="7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15C14-6ADE-47A1-882F-279C0C11F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27E8A-8089-874A-B94B-79D229332F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206DB7-76FD-45CA-9FAA-3863304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97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>
        <p:fade/>
      </p:transition>
    </mc:Choice>
    <mc:Fallback xmlns="">
      <p:transition advTm="3000">
        <p:fade/>
      </p:transition>
    </mc:Fallback>
  </mc:AlternateContent>
</p:sld>
</file>

<file path=ppt/theme/theme1.xml><?xml version="1.0" encoding="utf-8"?>
<a:theme xmlns:a="http://schemas.openxmlformats.org/drawingml/2006/main" name="PowerPoint Master wTrademark_New_eLearning_Graphics">
  <a:themeElements>
    <a:clrScheme name="BP-Colors-New">
      <a:dk1>
        <a:srgbClr val="0F4B8F"/>
      </a:dk1>
      <a:lt1>
        <a:srgbClr val="FFFFFF"/>
      </a:lt1>
      <a:dk2>
        <a:srgbClr val="0F7DC2"/>
      </a:dk2>
      <a:lt2>
        <a:srgbClr val="D5E3EF"/>
      </a:lt2>
      <a:accent1>
        <a:srgbClr val="2BADE3"/>
      </a:accent1>
      <a:accent2>
        <a:srgbClr val="F15F43"/>
      </a:accent2>
      <a:accent3>
        <a:srgbClr val="0F7DC2"/>
      </a:accent3>
      <a:accent4>
        <a:srgbClr val="0F4B8F"/>
      </a:accent4>
      <a:accent5>
        <a:srgbClr val="D5E3EF"/>
      </a:accent5>
      <a:accent6>
        <a:srgbClr val="B5442F"/>
      </a:accent6>
      <a:hlink>
        <a:srgbClr val="0F4B8F"/>
      </a:hlink>
      <a:folHlink>
        <a:srgbClr val="0F4B8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P PPT Template Master 12_11_2018  -  Read-Only" id="{55DB2DAD-9AF7-41E3-BBAE-A88CB3D51500}" vid="{C58ED520-C1B4-4D92-9C67-65464D6163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422651A1526F459C283FB80A16F94A" ma:contentTypeVersion="9" ma:contentTypeDescription="Create a new document." ma:contentTypeScope="" ma:versionID="22f954b77b5c11ea7bb26b2eefc8aabe">
  <xsd:schema xmlns:xsd="http://www.w3.org/2001/XMLSchema" xmlns:xs="http://www.w3.org/2001/XMLSchema" xmlns:p="http://schemas.microsoft.com/office/2006/metadata/properties" xmlns:ns2="bf693cda-2865-4038-9c2d-a7252901ee67" xmlns:ns3="ea953729-d56f-4568-af6c-6a085214b451" targetNamespace="http://schemas.microsoft.com/office/2006/metadata/properties" ma:root="true" ma:fieldsID="22448d9c094c1d391ba81b0e66194099" ns2:_="" ns3:_="">
    <xsd:import namespace="bf693cda-2865-4038-9c2d-a7252901ee67"/>
    <xsd:import namespace="ea953729-d56f-4568-af6c-6a085214b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93cda-2865-4038-9c2d-a7252901e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53729-d56f-4568-af6c-6a085214b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DAB7DB-F330-44FA-A31F-7DCB2E5874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91A0A8-1C2F-4A23-9119-5AA30B9F2771}">
  <ds:schemaRefs>
    <ds:schemaRef ds:uri="http://www.w3.org/XML/1998/namespace"/>
    <ds:schemaRef ds:uri="http://schemas.microsoft.com/office/2006/metadata/properties"/>
    <ds:schemaRef ds:uri="http://purl.org/dc/elements/1.1/"/>
    <ds:schemaRef ds:uri="bf693cda-2865-4038-9c2d-a7252901ee67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a953729-d56f-4568-af6c-6a085214b45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B82AAC1-23D5-46A8-B52B-201D19539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693cda-2865-4038-9c2d-a7252901ee67"/>
    <ds:schemaRef ds:uri="ea953729-d56f-4568-af6c-6a085214b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264</Words>
  <Application>Microsoft Office PowerPoint</Application>
  <PresentationFormat>Custom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inherit</vt:lpstr>
      <vt:lpstr>Lato</vt:lpstr>
      <vt:lpstr>Source Sans Pro</vt:lpstr>
      <vt:lpstr>Source Serif</vt:lpstr>
      <vt:lpstr>Source Serif Pro</vt:lpstr>
      <vt:lpstr>Wingdings</vt:lpstr>
      <vt:lpstr>PowerPoint Master wTrademark_New_eLearning_Graphics</vt:lpstr>
      <vt:lpstr>   IntelliGate   </vt:lpstr>
      <vt:lpstr>Introduction</vt:lpstr>
      <vt:lpstr>Crowd Management</vt:lpstr>
      <vt:lpstr>IntelliGate – Automated crowd management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Projectional Radiography</dc:title>
  <dc:creator>Shashank Kumar</dc:creator>
  <cp:lastModifiedBy>Shashank Kumar</cp:lastModifiedBy>
  <cp:revision>20</cp:revision>
  <dcterms:created xsi:type="dcterms:W3CDTF">2020-07-09T19:12:51Z</dcterms:created>
  <dcterms:modified xsi:type="dcterms:W3CDTF">2020-10-30T13:26:20Z</dcterms:modified>
</cp:coreProperties>
</file>